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7.xml" ContentType="application/vnd.openxmlformats-officedocument.theme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7" r:id="rId1"/>
    <p:sldMasterId id="2147485202" r:id="rId2"/>
    <p:sldMasterId id="2147485212" r:id="rId3"/>
    <p:sldMasterId id="2147485220" r:id="rId4"/>
    <p:sldMasterId id="2147485229" r:id="rId5"/>
    <p:sldMasterId id="2147485242" r:id="rId6"/>
  </p:sldMasterIdLst>
  <p:notesMasterIdLst>
    <p:notesMasterId r:id="rId8"/>
  </p:notesMasterIdLst>
  <p:sldIdLst>
    <p:sldId id="293" r:id="rId7"/>
  </p:sldIdLst>
  <p:sldSz cx="12192000" cy="6858000"/>
  <p:notesSz cx="6858000" cy="9144000"/>
  <p:custDataLst>
    <p:tags r:id="rId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F6"/>
    <a:srgbClr val="ED6B06"/>
    <a:srgbClr val="F79646"/>
    <a:srgbClr val="ED7D31"/>
    <a:srgbClr val="000000"/>
    <a:srgbClr val="FFFFFF"/>
    <a:srgbClr val="FBE5D6"/>
    <a:srgbClr val="4B4A4F"/>
    <a:srgbClr val="F47320"/>
    <a:srgbClr val="F37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85863" autoAdjust="0"/>
  </p:normalViewPr>
  <p:slideViewPr>
    <p:cSldViewPr snapToGrid="0">
      <p:cViewPr varScale="1">
        <p:scale>
          <a:sx n="98" d="100"/>
          <a:sy n="98" d="100"/>
        </p:scale>
        <p:origin x="45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4813" y="4343400"/>
            <a:ext cx="6043612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pPr>
              <a:defRPr/>
            </a:pPr>
            <a:fld id="{F0043D05-2921-47E8-B273-6E1BD6C5FC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Noto Sans" panose="020B0502040504020204" pitchFamily="34"/>
        <a:ea typeface="+mn-ea"/>
        <a:cs typeface="Noto Sans" panose="020B0502040504020204" pitchFamily="34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Noto Sans" panose="020B0502040504020204" pitchFamily="34"/>
        <a:ea typeface="+mn-ea"/>
        <a:cs typeface="Noto Sans" panose="020B0502040504020204" pitchFamily="34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Noto Sans" panose="020B0502040504020204" pitchFamily="34"/>
        <a:ea typeface="+mn-ea"/>
        <a:cs typeface="Noto Sans" panose="020B0502040504020204" pitchFamily="34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Noto Sans" panose="020B0502040504020204" pitchFamily="34"/>
        <a:ea typeface="+mn-ea"/>
        <a:cs typeface="Noto Sans" panose="020B0502040504020204" pitchFamily="34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Noto Sans" panose="020B0502040504020204" pitchFamily="34"/>
        <a:ea typeface="+mn-ea"/>
        <a:cs typeface="Noto Sans" panose="020B0502040504020204" pitchFamily="34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5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3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7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3871750"/>
            <a:ext cx="6107567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186" y="5356540"/>
            <a:ext cx="5938908" cy="324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467" y="0"/>
            <a:ext cx="4817533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85708"/>
            <a:ext cx="4917440" cy="245711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4865" y="1245932"/>
            <a:ext cx="6071828" cy="898125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94198" y="2283099"/>
            <a:ext cx="6072869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9A4D1ED-C5A0-9C47-8EB6-34E1D1B74C4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9001"/>
            <a:ext cx="4917440" cy="245711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48576" y="905609"/>
            <a:ext cx="2358943" cy="2358943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131652" y="-1301128"/>
            <a:ext cx="2738723" cy="2738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7995" y="2004804"/>
            <a:ext cx="8616891" cy="4116864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689138" y="661631"/>
            <a:ext cx="1005725" cy="100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387995" y="947941"/>
            <a:ext cx="8578388" cy="719667"/>
          </a:xfrm>
          <a:prstGeom prst="rect">
            <a:avLst/>
          </a:prstGeom>
        </p:spPr>
        <p:txBody>
          <a:bodyPr/>
          <a:lstStyle>
            <a:lvl1pPr algn="l">
              <a:defRPr lang="en-GB" sz="2667" b="1" i="0" dirty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138" y="3283349"/>
            <a:ext cx="2633156" cy="753407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3CB66F3-8C9C-B946-8235-8A583F5DB2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2621" y="4071669"/>
            <a:ext cx="2368673" cy="2193664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8FB194E-91CC-2B4C-8948-74D93CE0C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6111" y="3283349"/>
            <a:ext cx="2633156" cy="753407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B366F-1BD9-484D-800C-E02015494F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40594" y="4071669"/>
            <a:ext cx="2368673" cy="2193664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C857590-63EA-7247-8066-268609BC14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74078" y="3283349"/>
            <a:ext cx="2633156" cy="753407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66F6DF6-3890-FC45-90D5-029813BEF1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38561" y="4071669"/>
            <a:ext cx="2368673" cy="2193664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5551" y="612580"/>
            <a:ext cx="6687340" cy="6482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6297" y="1369755"/>
            <a:ext cx="6700889" cy="168275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3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2921477-36E6-3447-8928-C3DBC3084F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0168" y="2042477"/>
            <a:ext cx="8823249" cy="4231323"/>
          </a:xfrm>
          <a:prstGeom prst="rect">
            <a:avLst/>
          </a:prstGeom>
        </p:spPr>
        <p:txBody>
          <a:bodyPr lIns="0" tIns="72000" rIns="0" numCol="2"/>
          <a:lstStyle>
            <a:lvl1pPr marL="380990" indent="-380990"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57214E4-D01A-204F-AF5E-E4EEDAAF77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885" y="347725"/>
            <a:ext cx="6687340" cy="6482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D98D-7091-0B44-8B3E-642E349A6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168" y="1104901"/>
            <a:ext cx="6700889" cy="732367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19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9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4969566"/>
            <a:ext cx="12192000" cy="19281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5884890" y="6743916"/>
            <a:ext cx="422221" cy="422221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EE373C7F-8D40-EF48-944F-F9EDA2B9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218" y="401443"/>
            <a:ext cx="9089557" cy="50984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5692288"/>
            <a:ext cx="8095488" cy="490699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99842" y="889689"/>
            <a:ext cx="5672340" cy="3224524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846" y="6320190"/>
            <a:ext cx="472009" cy="428031"/>
          </a:xfrm>
          <a:prstGeom prst="rect">
            <a:avLst/>
          </a:prstGeom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2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315" y="6475788"/>
            <a:ext cx="2056563" cy="251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0CA13-B060-B847-90CD-C9BF85656AE0}"/>
              </a:ext>
            </a:extLst>
          </p:cNvPr>
          <p:cNvSpPr/>
          <p:nvPr userDrawn="1"/>
        </p:nvSpPr>
        <p:spPr>
          <a:xfrm>
            <a:off x="0" y="4969566"/>
            <a:ext cx="12192000" cy="19281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5884890" y="6743916"/>
            <a:ext cx="422221" cy="422221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5692288"/>
            <a:ext cx="8095488" cy="490699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EC3548F-66B7-5E4E-9087-66ACCF9AE4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257" y="241300"/>
            <a:ext cx="8004692" cy="533646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5DF248-ECC0-1748-9217-17A4AADF3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09387" y="992172"/>
            <a:ext cx="6271627" cy="3862867"/>
          </a:xfrm>
          <a:prstGeom prst="rect">
            <a:avLst/>
          </a:prstGeom>
          <a:pattFill prst="pct20">
            <a:fgClr>
              <a:srgbClr val="F07321"/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VIDEO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6AF20-5118-4622-A366-193E82221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846" y="6320190"/>
            <a:ext cx="472009" cy="428031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14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1315" y="6475788"/>
            <a:ext cx="2056563" cy="251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mond 34">
            <a:extLst>
              <a:ext uri="{FF2B5EF4-FFF2-40B4-BE49-F238E27FC236}">
                <a16:creationId xmlns:a16="http://schemas.microsoft.com/office/drawing/2014/main" id="{8FF13414-EF74-AE42-9336-299492523004}"/>
              </a:ext>
            </a:extLst>
          </p:cNvPr>
          <p:cNvSpPr/>
          <p:nvPr userDrawn="1"/>
        </p:nvSpPr>
        <p:spPr>
          <a:xfrm>
            <a:off x="1299572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552188"/>
            <a:ext cx="8095488" cy="553541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567E81C1-1D12-AF45-B89E-7D94A350C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007" y="2585768"/>
            <a:ext cx="452040" cy="24894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2423" y="4468953"/>
            <a:ext cx="2637244" cy="581479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2424" y="5091172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2423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3FCBD2-9587-F847-BC81-49E48B89F6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77379" y="4467245"/>
            <a:ext cx="2637244" cy="581479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25B230-ECEC-C14D-A236-CA54A1A06F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7379" y="5089464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0FF4C8C-1347-404C-8D48-42F745702E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2333" y="4468953"/>
            <a:ext cx="2637244" cy="57977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F8FE9E4-EF6D-F54F-B0E4-A04B1EF501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22333" y="5091172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F478F9F7-F2FB-5443-A6EC-037088EFF715}"/>
              </a:ext>
            </a:extLst>
          </p:cNvPr>
          <p:cNvSpPr/>
          <p:nvPr userDrawn="1"/>
        </p:nvSpPr>
        <p:spPr>
          <a:xfrm>
            <a:off x="4833308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82B58ED-69DD-E544-91E2-52C8872B74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56859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A08A3C6-9DA4-824D-BF4B-FDA4EF79A047}"/>
              </a:ext>
            </a:extLst>
          </p:cNvPr>
          <p:cNvSpPr/>
          <p:nvPr userDrawn="1"/>
        </p:nvSpPr>
        <p:spPr>
          <a:xfrm>
            <a:off x="8398987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3FCD5AC-2158-154A-9CAD-948FF0FC1A3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19576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7300431" y="2276930"/>
            <a:ext cx="1115573" cy="111557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56310-F317-1743-91C7-ECEE6C133431}"/>
              </a:ext>
            </a:extLst>
          </p:cNvPr>
          <p:cNvSpPr/>
          <p:nvPr userDrawn="1"/>
        </p:nvSpPr>
        <p:spPr>
          <a:xfrm rot="18900000">
            <a:off x="3765738" y="2266712"/>
            <a:ext cx="1115573" cy="111557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8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3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552188"/>
            <a:ext cx="8095488" cy="553541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593" y="4359761"/>
            <a:ext cx="2445937" cy="61864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C018AB51-2FB0-0142-9D89-0C3E54A1AF93}"/>
              </a:ext>
            </a:extLst>
          </p:cNvPr>
          <p:cNvSpPr/>
          <p:nvPr userDrawn="1"/>
        </p:nvSpPr>
        <p:spPr>
          <a:xfrm>
            <a:off x="587851" y="1480116"/>
            <a:ext cx="2496000" cy="2496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2A38DF-8C19-334E-9C5C-307466C12C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38475" y="5020079"/>
            <a:ext cx="2445936" cy="1031733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7593" y="5020079"/>
            <a:ext cx="2445936" cy="1031733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7591" y="1480116"/>
            <a:ext cx="2496000" cy="2496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6C7FE67-DEC5-6246-8B50-BD36A6803A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22210" y="4359761"/>
            <a:ext cx="2445937" cy="61864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895397FF-D533-1A40-B8D3-F72D996682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22211" y="5020079"/>
            <a:ext cx="2445936" cy="1031733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A1ED4B6-C1CB-A144-BAD1-B6872385BC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23857" y="4359761"/>
            <a:ext cx="2445937" cy="61864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90838E77-C98D-5044-B9BE-B5B71B2BD4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23857" y="5020079"/>
            <a:ext cx="2445936" cy="1031733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868BB4B-6108-224A-95CD-8B6EFFBD4D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38474" y="4359761"/>
            <a:ext cx="2445937" cy="618640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C9C349C3-03A8-6344-8901-7B2FAFF9A911}"/>
              </a:ext>
            </a:extLst>
          </p:cNvPr>
          <p:cNvSpPr/>
          <p:nvPr userDrawn="1"/>
        </p:nvSpPr>
        <p:spPr>
          <a:xfrm>
            <a:off x="3502469" y="1480116"/>
            <a:ext cx="2496000" cy="2496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9AEA6AA1-978D-EF4B-8332-367738231FB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422209" y="1480116"/>
            <a:ext cx="2496000" cy="2496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C3088B4B-0A69-3F43-9C76-8771CC375661}"/>
              </a:ext>
            </a:extLst>
          </p:cNvPr>
          <p:cNvSpPr/>
          <p:nvPr userDrawn="1"/>
        </p:nvSpPr>
        <p:spPr>
          <a:xfrm>
            <a:off x="6404116" y="1480116"/>
            <a:ext cx="2496000" cy="2496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9295D577-D11C-9F49-8C90-294B9158DA8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23856" y="1480116"/>
            <a:ext cx="2496000" cy="2496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BC927B16-57D7-904B-BA44-C969E62897E0}"/>
              </a:ext>
            </a:extLst>
          </p:cNvPr>
          <p:cNvSpPr/>
          <p:nvPr userDrawn="1"/>
        </p:nvSpPr>
        <p:spPr>
          <a:xfrm>
            <a:off x="9318733" y="1480116"/>
            <a:ext cx="2496000" cy="2496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A4D84C9B-435F-F148-9D42-02E7025ABED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238473" y="1480116"/>
            <a:ext cx="2496000" cy="2496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04AF8A-A384-5E4C-80B6-76F3FC040A61}"/>
              </a:ext>
            </a:extLst>
          </p:cNvPr>
          <p:cNvSpPr/>
          <p:nvPr userDrawn="1"/>
        </p:nvSpPr>
        <p:spPr>
          <a:xfrm rot="18900000">
            <a:off x="8732217" y="2435260"/>
            <a:ext cx="582744" cy="582744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C042D-D6C6-6348-A89B-B6F78D6EBC6D}"/>
              </a:ext>
            </a:extLst>
          </p:cNvPr>
          <p:cNvSpPr/>
          <p:nvPr userDrawn="1"/>
        </p:nvSpPr>
        <p:spPr>
          <a:xfrm rot="18900000">
            <a:off x="5830569" y="2435260"/>
            <a:ext cx="582744" cy="582744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2902984" y="2435259"/>
            <a:ext cx="582744" cy="582744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8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eck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07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79907" y="352732"/>
            <a:ext cx="2228027" cy="223072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DDDCB2E8-87A9-7B40-BF48-C701DC4A4EDB}"/>
              </a:ext>
            </a:extLst>
          </p:cNvPr>
          <p:cNvSpPr/>
          <p:nvPr userDrawn="1"/>
        </p:nvSpPr>
        <p:spPr>
          <a:xfrm rot="2700000">
            <a:off x="5965547" y="1164263"/>
            <a:ext cx="260909" cy="260909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083F993B-589A-FD41-AAF6-B6F2FD160593}"/>
              </a:ext>
            </a:extLst>
          </p:cNvPr>
          <p:cNvSpPr/>
          <p:nvPr userDrawn="1"/>
        </p:nvSpPr>
        <p:spPr>
          <a:xfrm rot="13500000">
            <a:off x="5965547" y="5312504"/>
            <a:ext cx="260909" cy="260909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5" y="2679654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5" y="3587751"/>
            <a:ext cx="5033433" cy="2565400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itchFamily="2" charset="2"/>
              <a:buChar char="ü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19656" y="2679654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19656" y="3587751"/>
            <a:ext cx="5033433" cy="2565400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itchFamily="2" charset="2"/>
              <a:buChar char="ü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2B9BB41-74DF-6D4B-AFBF-DC2D570416C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104269" y="345108"/>
            <a:ext cx="2228027" cy="2230720"/>
          </a:xfrm>
          <a:prstGeom prst="diamond">
            <a:avLst/>
          </a:prstGeom>
          <a:pattFill prst="pct10">
            <a:fgClr>
              <a:srgbClr val="F0732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/>
          <a:lstStyle>
            <a:lvl1pPr algn="ctr"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0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1604542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2512639"/>
            <a:ext cx="5033433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19654" y="1604542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19654" y="2512639"/>
            <a:ext cx="5033433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325111"/>
            <a:ext cx="0" cy="4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E7E5536-94B9-4AC1-B376-A10FF5D7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819" y="2183652"/>
            <a:ext cx="8064715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4267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CA9660E-9936-487A-BE6C-E7403019C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1044" y="3806619"/>
            <a:ext cx="5909912" cy="601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10745034" y="-1"/>
            <a:ext cx="1446964" cy="1446964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  <p:sp>
        <p:nvSpPr>
          <p:cNvPr id="11" name="직사각형 1"/>
          <p:cNvSpPr>
            <a:spLocks noChangeAspect="1"/>
          </p:cNvSpPr>
          <p:nvPr userDrawn="1"/>
        </p:nvSpPr>
        <p:spPr>
          <a:xfrm rot="10800000">
            <a:off x="0" y="917999"/>
            <a:ext cx="5940000" cy="59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>
              <a:latin typeface="Noto Sans" panose="020B0502040504020204" pitchFamily="34"/>
            </a:endParaRPr>
          </a:p>
        </p:txBody>
      </p:sp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5058000"/>
            <a:ext cx="1800000" cy="180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oto Sans" panose="020B0502040504020204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8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1604542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2512639"/>
            <a:ext cx="5033433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578206" y="1604541"/>
            <a:ext cx="5074045" cy="4330592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1604542"/>
            <a:ext cx="3232408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2512639"/>
            <a:ext cx="3232408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3701" y="1604542"/>
            <a:ext cx="3232408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701" y="2512639"/>
            <a:ext cx="3232408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3236" y="1358363"/>
            <a:ext cx="0" cy="4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7039" y="1604542"/>
            <a:ext cx="3232408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7039" y="2512639"/>
            <a:ext cx="3232408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7826573" y="1358363"/>
            <a:ext cx="0" cy="4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lain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2739075"/>
            <a:ext cx="3232408" cy="700447"/>
          </a:xfrm>
          <a:prstGeom prst="rect">
            <a:avLst/>
          </a:prstGeom>
        </p:spPr>
        <p:txBody>
          <a:bodyPr/>
          <a:lstStyle>
            <a:lvl1pPr algn="l">
              <a:defRPr sz="18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3647173"/>
            <a:ext cx="3232408" cy="2389561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33701" y="2739075"/>
            <a:ext cx="3232408" cy="700447"/>
          </a:xfrm>
          <a:prstGeom prst="rect">
            <a:avLst/>
          </a:prstGeom>
        </p:spPr>
        <p:txBody>
          <a:bodyPr/>
          <a:lstStyle>
            <a:lvl1pPr algn="l">
              <a:defRPr sz="18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701" y="3647173"/>
            <a:ext cx="3232408" cy="2389561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3236" y="1358363"/>
            <a:ext cx="0" cy="4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C2C475-4034-DE44-B69B-EF1B4F8EE0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87039" y="2739075"/>
            <a:ext cx="3232408" cy="700447"/>
          </a:xfrm>
          <a:prstGeom prst="rect">
            <a:avLst/>
          </a:prstGeom>
        </p:spPr>
        <p:txBody>
          <a:bodyPr/>
          <a:lstStyle>
            <a:lvl1pPr algn="l">
              <a:defRPr sz="18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385337-BD17-F441-9DE5-4102978FF0C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7039" y="3647173"/>
            <a:ext cx="3232408" cy="2389561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42B719-ACEF-274D-A44C-053ACBB441AA}"/>
              </a:ext>
            </a:extLst>
          </p:cNvPr>
          <p:cNvCxnSpPr>
            <a:cxnSpLocks/>
          </p:cNvCxnSpPr>
          <p:nvPr userDrawn="1"/>
        </p:nvCxnSpPr>
        <p:spPr>
          <a:xfrm flipH="1">
            <a:off x="7826573" y="1358363"/>
            <a:ext cx="0" cy="48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79967" y="1358901"/>
            <a:ext cx="3232151" cy="1274233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33303" y="1358901"/>
            <a:ext cx="3232151" cy="1274233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086639" y="1358900"/>
            <a:ext cx="3232151" cy="1274233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4"/>
          <p:cNvSpPr/>
          <p:nvPr/>
        </p:nvSpPr>
        <p:spPr>
          <a:xfrm>
            <a:off x="6150113" y="3681288"/>
            <a:ext cx="5418000" cy="2556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54" name="직사각형 33"/>
          <p:cNvSpPr/>
          <p:nvPr/>
        </p:nvSpPr>
        <p:spPr>
          <a:xfrm>
            <a:off x="623887" y="3681288"/>
            <a:ext cx="5418000" cy="2556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25" name="직사각형 32"/>
          <p:cNvSpPr/>
          <p:nvPr/>
        </p:nvSpPr>
        <p:spPr>
          <a:xfrm>
            <a:off x="6150113" y="1016000"/>
            <a:ext cx="5418000" cy="2556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17" name="직사각형 7"/>
          <p:cNvSpPr/>
          <p:nvPr/>
        </p:nvSpPr>
        <p:spPr>
          <a:xfrm>
            <a:off x="623887" y="1016000"/>
            <a:ext cx="5418000" cy="2556000"/>
          </a:xfrm>
          <a:prstGeom prst="rect">
            <a:avLst/>
          </a:prstGeom>
          <a:solidFill>
            <a:srgbClr val="AFAFAF">
              <a:alpha val="12000"/>
            </a:srgbClr>
          </a:solidFill>
          <a:ln w="3175">
            <a:solidFill>
              <a:srgbClr val="4A4A49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127BA8-E9D9-3549-A6BA-932A925EAE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273754"/>
            <a:ext cx="8095488" cy="553541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75" name="Text Placeholder 74"/>
          <p:cNvSpPr>
            <a:spLocks noGrp="1"/>
          </p:cNvSpPr>
          <p:nvPr>
            <p:ph type="body" sz="quarter" idx="19" hasCustomPrompt="1"/>
          </p:nvPr>
        </p:nvSpPr>
        <p:spPr>
          <a:xfrm>
            <a:off x="750772" y="1145118"/>
            <a:ext cx="5068139" cy="484716"/>
          </a:xfrm>
          <a:prstGeom prst="rect">
            <a:avLst/>
          </a:prstGeom>
        </p:spPr>
        <p:txBody>
          <a:bodyPr/>
          <a:lstStyle>
            <a:lvl1pPr>
              <a:defRPr sz="1867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63" name="다이아몬드 68"/>
          <p:cNvSpPr/>
          <p:nvPr userDrawn="1"/>
        </p:nvSpPr>
        <p:spPr>
          <a:xfrm>
            <a:off x="4416310" y="1946954"/>
            <a:ext cx="3359383" cy="3359383"/>
          </a:xfrm>
          <a:prstGeom prst="diamond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다이아몬드 69"/>
          <p:cNvSpPr/>
          <p:nvPr userDrawn="1"/>
        </p:nvSpPr>
        <p:spPr>
          <a:xfrm>
            <a:off x="5002868" y="2533512"/>
            <a:ext cx="2186264" cy="2186264"/>
          </a:xfrm>
          <a:prstGeom prst="diamond">
            <a:avLst/>
          </a:prstGeom>
          <a:solidFill>
            <a:srgbClr val="2E2E2E"/>
          </a:solidFill>
          <a:ln w="50800">
            <a:solidFill>
              <a:srgbClr val="F4742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직사각형 76"/>
          <p:cNvSpPr/>
          <p:nvPr userDrawn="1"/>
        </p:nvSpPr>
        <p:spPr>
          <a:xfrm>
            <a:off x="5105400" y="2636044"/>
            <a:ext cx="1981200" cy="1981200"/>
          </a:xfrm>
          <a:prstGeom prst="rect">
            <a:avLst/>
          </a:prstGeom>
          <a:solidFill>
            <a:schemeClr val="bg1">
              <a:alpha val="2000"/>
            </a:schemeClr>
          </a:solidFill>
          <a:ln w="317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6" name="그림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6" y="3544423"/>
            <a:ext cx="1047751" cy="164444"/>
          </a:xfrm>
          <a:prstGeom prst="rect">
            <a:avLst/>
          </a:prstGeom>
        </p:spPr>
      </p:pic>
      <p:sp>
        <p:nvSpPr>
          <p:cNvPr id="67" name="타원라인"/>
          <p:cNvSpPr>
            <a:spLocks/>
          </p:cNvSpPr>
          <p:nvPr userDrawn="1"/>
        </p:nvSpPr>
        <p:spPr>
          <a:xfrm>
            <a:off x="5003400" y="2534044"/>
            <a:ext cx="2185200" cy="2185200"/>
          </a:xfrm>
          <a:prstGeom prst="diamond">
            <a:avLst/>
          </a:prstGeom>
          <a:noFill/>
          <a:ln w="31750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타원라인"/>
          <p:cNvSpPr>
            <a:spLocks/>
          </p:cNvSpPr>
          <p:nvPr userDrawn="1"/>
        </p:nvSpPr>
        <p:spPr>
          <a:xfrm>
            <a:off x="5003400" y="2534044"/>
            <a:ext cx="2185200" cy="2185200"/>
          </a:xfrm>
          <a:prstGeom prst="diamond">
            <a:avLst/>
          </a:prstGeom>
          <a:noFill/>
          <a:ln w="31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타원라인"/>
          <p:cNvSpPr>
            <a:spLocks/>
          </p:cNvSpPr>
          <p:nvPr userDrawn="1"/>
        </p:nvSpPr>
        <p:spPr>
          <a:xfrm>
            <a:off x="5003400" y="2534044"/>
            <a:ext cx="2185200" cy="2185200"/>
          </a:xfrm>
          <a:prstGeom prst="diamond">
            <a:avLst/>
          </a:prstGeom>
          <a:noFill/>
          <a:ln w="15875">
            <a:solidFill>
              <a:srgbClr val="F4742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Text Placeholder 74"/>
          <p:cNvSpPr>
            <a:spLocks noGrp="1"/>
          </p:cNvSpPr>
          <p:nvPr>
            <p:ph type="body" sz="quarter" idx="27" hasCustomPrompt="1"/>
          </p:nvPr>
        </p:nvSpPr>
        <p:spPr>
          <a:xfrm>
            <a:off x="750772" y="1741650"/>
            <a:ext cx="5068139" cy="169348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36" name="Text Placeholder 74"/>
          <p:cNvSpPr>
            <a:spLocks noGrp="1"/>
          </p:cNvSpPr>
          <p:nvPr>
            <p:ph type="body" sz="quarter" idx="28" hasCustomPrompt="1"/>
          </p:nvPr>
        </p:nvSpPr>
        <p:spPr>
          <a:xfrm>
            <a:off x="6348589" y="1145118"/>
            <a:ext cx="5092640" cy="484716"/>
          </a:xfrm>
          <a:prstGeom prst="rect">
            <a:avLst/>
          </a:prstGeom>
        </p:spPr>
        <p:txBody>
          <a:bodyPr/>
          <a:lstStyle>
            <a:lvl1pPr algn="r">
              <a:defRPr sz="1867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37" name="Text Placeholder 74"/>
          <p:cNvSpPr>
            <a:spLocks noGrp="1"/>
          </p:cNvSpPr>
          <p:nvPr>
            <p:ph type="body" sz="quarter" idx="29" hasCustomPrompt="1"/>
          </p:nvPr>
        </p:nvSpPr>
        <p:spPr>
          <a:xfrm>
            <a:off x="6348589" y="1741650"/>
            <a:ext cx="5092640" cy="169348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38" name="Text Placeholder 74"/>
          <p:cNvSpPr>
            <a:spLocks noGrp="1"/>
          </p:cNvSpPr>
          <p:nvPr>
            <p:ph type="body" sz="quarter" idx="30" hasCustomPrompt="1"/>
          </p:nvPr>
        </p:nvSpPr>
        <p:spPr>
          <a:xfrm>
            <a:off x="750772" y="3819135"/>
            <a:ext cx="5068139" cy="484716"/>
          </a:xfrm>
          <a:prstGeom prst="rect">
            <a:avLst/>
          </a:prstGeom>
        </p:spPr>
        <p:txBody>
          <a:bodyPr/>
          <a:lstStyle>
            <a:lvl1pPr>
              <a:defRPr sz="1867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39" name="Text Placeholder 74"/>
          <p:cNvSpPr>
            <a:spLocks noGrp="1"/>
          </p:cNvSpPr>
          <p:nvPr>
            <p:ph type="body" sz="quarter" idx="31" hasCustomPrompt="1"/>
          </p:nvPr>
        </p:nvSpPr>
        <p:spPr>
          <a:xfrm>
            <a:off x="750772" y="4415667"/>
            <a:ext cx="5068139" cy="169348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43" name="Text Placeholder 74"/>
          <p:cNvSpPr>
            <a:spLocks noGrp="1"/>
          </p:cNvSpPr>
          <p:nvPr>
            <p:ph type="body" sz="quarter" idx="33" hasCustomPrompt="1"/>
          </p:nvPr>
        </p:nvSpPr>
        <p:spPr>
          <a:xfrm>
            <a:off x="6348589" y="4415667"/>
            <a:ext cx="5092640" cy="169348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sp>
        <p:nvSpPr>
          <p:cNvPr id="44" name="Text Placeholder 74"/>
          <p:cNvSpPr>
            <a:spLocks noGrp="1"/>
          </p:cNvSpPr>
          <p:nvPr>
            <p:ph type="body" sz="quarter" idx="32" hasCustomPrompt="1"/>
          </p:nvPr>
        </p:nvSpPr>
        <p:spPr>
          <a:xfrm>
            <a:off x="6348589" y="3819135"/>
            <a:ext cx="5092640" cy="484716"/>
          </a:xfrm>
          <a:prstGeom prst="rect">
            <a:avLst/>
          </a:prstGeom>
        </p:spPr>
        <p:txBody>
          <a:bodyPr/>
          <a:lstStyle>
            <a:lvl1pPr algn="r">
              <a:defRPr sz="1867" b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Title</a:t>
            </a:r>
            <a:endParaRPr lang="en-GB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877" y="1506414"/>
            <a:ext cx="3314004" cy="162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877" y="4175107"/>
            <a:ext cx="3314004" cy="162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989544" y="1503050"/>
            <a:ext cx="3330025" cy="162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989544" y="4171744"/>
            <a:ext cx="3330025" cy="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12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1350" fill="hold"/>
                                        <p:tgtEl>
                                          <p:spTgt spid="6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1" dur="1450" fill="hold"/>
                                        <p:tgtEl>
                                          <p:spTgt spid="6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Thre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65BED3-5F68-474D-8245-342419F73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DA52245-FE3B-EE41-9F14-C7A99A704E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484" y="2352673"/>
            <a:ext cx="3031067" cy="229446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C14A1E4-8481-614C-A28A-30ACAC564D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553" y="1775345"/>
            <a:ext cx="576000" cy="576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  <a:latin typeface="Noto Sans" panose="020B0502040504020204" pitchFamily="34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B57D487-CDD1-0B48-84E6-E38A20C1A4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0695" y="2352673"/>
            <a:ext cx="3031067" cy="229446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7F2C9DB-82A2-F944-B159-09BA37FAFE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7248" y="1775345"/>
            <a:ext cx="576000" cy="576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  <a:latin typeface="Noto Sans" panose="020B0502040504020204" pitchFamily="34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40CABC-84CD-E841-84ED-7A54F1F425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6907" y="2352673"/>
            <a:ext cx="3031067" cy="229446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EB29CC-D3FB-594E-8867-30E5EA0F70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28976" y="1775345"/>
            <a:ext cx="576000" cy="576000"/>
          </a:xfrm>
          <a:prstGeom prst="rect">
            <a:avLst/>
          </a:prstGeom>
          <a:solidFill>
            <a:srgbClr val="F07321"/>
          </a:solidFill>
        </p:spPr>
        <p:txBody>
          <a:bodyPr anchor="ctr" anchorCtr="0"/>
          <a:lstStyle>
            <a:lvl1pPr algn="ctr">
              <a:defRPr b="1">
                <a:solidFill>
                  <a:schemeClr val="bg1"/>
                </a:solidFill>
                <a:latin typeface="Noto Sans" panose="020B0502040504020204" pitchFamily="34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D020209-B7DE-7B43-A133-3A604FCCBD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5520" y="5000182"/>
            <a:ext cx="3040032" cy="1006173"/>
          </a:xfrm>
          <a:prstGeom prst="rect">
            <a:avLst/>
          </a:prstGeom>
        </p:spPr>
        <p:txBody>
          <a:bodyPr/>
          <a:lstStyle>
            <a:lvl1pPr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4B98853-92BA-4B48-AEF0-3453292AC1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1732" y="5000182"/>
            <a:ext cx="3040032" cy="1006173"/>
          </a:xfrm>
          <a:prstGeom prst="rect">
            <a:avLst/>
          </a:prstGeom>
        </p:spPr>
        <p:txBody>
          <a:bodyPr/>
          <a:lstStyle>
            <a:lvl1pPr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AA0119-DED9-3C48-88E7-A206FB58819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6909" y="5000182"/>
            <a:ext cx="3040032" cy="1006173"/>
          </a:xfrm>
          <a:prstGeom prst="rect">
            <a:avLst/>
          </a:prstGeom>
        </p:spPr>
        <p:txBody>
          <a:bodyPr/>
          <a:lstStyle>
            <a:lvl1pPr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8CDDBA3-D4A3-504A-9FB0-F4C709F8CC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1519" y="1770265"/>
            <a:ext cx="2459549" cy="576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600" b="1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6C38E98-D1E0-6449-8F91-BC01B8C09E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57731" y="1770265"/>
            <a:ext cx="2459549" cy="576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600" b="1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D1ABE14-3D1D-9642-A36E-4439DFDC6A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3942" y="1770265"/>
            <a:ext cx="2459549" cy="576000"/>
          </a:xfrm>
          <a:prstGeom prst="rect">
            <a:avLst/>
          </a:prstGeom>
        </p:spPr>
        <p:txBody>
          <a:bodyPr rIns="0" anchor="ctr" anchorCtr="0"/>
          <a:lstStyle>
            <a:lvl1pPr algn="l">
              <a:defRPr sz="1600" b="1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2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576FFE-2649-0643-BA81-E81198B29F99}"/>
              </a:ext>
            </a:extLst>
          </p:cNvPr>
          <p:cNvSpPr/>
          <p:nvPr userDrawn="1"/>
        </p:nvSpPr>
        <p:spPr>
          <a:xfrm>
            <a:off x="1" y="-4233"/>
            <a:ext cx="38812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7616F-0C8C-3849-BB58-29FB43E80702}"/>
              </a:ext>
            </a:extLst>
          </p:cNvPr>
          <p:cNvSpPr/>
          <p:nvPr userDrawn="1"/>
        </p:nvSpPr>
        <p:spPr>
          <a:xfrm rot="18900000">
            <a:off x="3670174" y="3217888"/>
            <a:ext cx="422221" cy="4222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69" y="5115976"/>
            <a:ext cx="2865151" cy="1116531"/>
          </a:xfrm>
          <a:prstGeom prst="rect">
            <a:avLst/>
          </a:prstGeom>
        </p:spPr>
        <p:txBody>
          <a:bodyPr lIns="0" anchor="t" anchorCtr="0"/>
          <a:lstStyle>
            <a:lvl1pPr>
              <a:defRPr sz="3200" b="1" i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069" y="929344"/>
            <a:ext cx="2865151" cy="410787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495800" y="929217"/>
            <a:ext cx="6629400" cy="5046133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315" y="6475788"/>
            <a:ext cx="2056563" cy="2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01_텍스트">
            <a:extLst>
              <a:ext uri="{FF2B5EF4-FFF2-40B4-BE49-F238E27FC236}">
                <a16:creationId xmlns:a16="http://schemas.microsoft.com/office/drawing/2014/main" id="{E03F0939-AAB7-CA42-82A3-F0B5E73EF65F}"/>
              </a:ext>
            </a:extLst>
          </p:cNvPr>
          <p:cNvSpPr/>
          <p:nvPr userDrawn="1"/>
        </p:nvSpPr>
        <p:spPr>
          <a:xfrm>
            <a:off x="194198" y="6475788"/>
            <a:ext cx="1865895" cy="215444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Copyrightⓒ2020  Hanwha </a:t>
            </a:r>
            <a:r>
              <a:rPr kumimoji="0" lang="en-US" altLang="ko-KR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Techwin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altLang="ko-KR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Co.,Ltd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 </a:t>
            </a:r>
            <a:b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6AF942C-0824-F84F-B27E-6C4FD27D27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49315"/>
            <a:ext cx="12192000" cy="670868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534E9B-04DD-AE4B-A880-89EE42C65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6269" y="136037"/>
            <a:ext cx="5579465" cy="793308"/>
          </a:xfrm>
          <a:prstGeom prst="rect">
            <a:avLst/>
          </a:prstGeom>
        </p:spPr>
        <p:txBody>
          <a:bodyPr anchor="b" anchorCtr="0"/>
          <a:lstStyle>
            <a:lvl1pPr>
              <a:defRPr sz="32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10586074" y="-637550"/>
            <a:ext cx="1807173" cy="180717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79237" y="3065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0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AF3919D-F65F-C24B-A170-1EAB0917B29E}"/>
              </a:ext>
            </a:extLst>
          </p:cNvPr>
          <p:cNvSpPr/>
          <p:nvPr userDrawn="1"/>
        </p:nvSpPr>
        <p:spPr>
          <a:xfrm rot="10800000">
            <a:off x="10745034" y="-1"/>
            <a:ext cx="1446964" cy="1446964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  <p:sp>
        <p:nvSpPr>
          <p:cNvPr id="12" name="직사각형 1"/>
          <p:cNvSpPr>
            <a:spLocks noChangeAspect="1"/>
          </p:cNvSpPr>
          <p:nvPr userDrawn="1"/>
        </p:nvSpPr>
        <p:spPr>
          <a:xfrm rot="10800000">
            <a:off x="0" y="5058000"/>
            <a:ext cx="1800000" cy="180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oto Sans" panose="020B0502040504020204" pitchFamily="34"/>
            </a:endParaRPr>
          </a:p>
        </p:txBody>
      </p:sp>
      <p:sp>
        <p:nvSpPr>
          <p:cNvPr id="18" name="직사각형 1"/>
          <p:cNvSpPr>
            <a:spLocks noChangeAspect="1"/>
          </p:cNvSpPr>
          <p:nvPr userDrawn="1"/>
        </p:nvSpPr>
        <p:spPr>
          <a:xfrm>
            <a:off x="10392000" y="0"/>
            <a:ext cx="1800000" cy="180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Noto Sans" panose="020B0502040504020204" pitchFamily="34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88204" y="2554961"/>
            <a:ext cx="11287329" cy="1325033"/>
          </a:xfrm>
          <a:prstGeom prst="rect">
            <a:avLst/>
          </a:prstGeom>
        </p:spPr>
        <p:txBody>
          <a:bodyPr/>
          <a:lstStyle>
            <a:lvl1pPr>
              <a:defRPr sz="7200" cap="none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32083" y="3761519"/>
            <a:ext cx="9065683" cy="550333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2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45574" y="2563963"/>
            <a:ext cx="7026615" cy="702661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86339" y="3303056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A4F16-FBCB-0C48-B61D-B542BBBA6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058" y="910877"/>
            <a:ext cx="7638209" cy="887292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5203876-CB5B-5D4D-A841-74FD4BBEA5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4349" y="1816210"/>
            <a:ext cx="7626919" cy="600479"/>
          </a:xfrm>
          <a:prstGeom prst="rect">
            <a:avLst/>
          </a:prstGeom>
        </p:spPr>
        <p:txBody>
          <a:bodyPr/>
          <a:lstStyle>
            <a:lvl1pPr algn="l">
              <a:defRPr sz="1867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96BD1A1-FD21-9946-86BF-BF85339E47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55467" y="3162571"/>
            <a:ext cx="3742267" cy="2780485"/>
          </a:xfrm>
          <a:prstGeom prst="rect">
            <a:avLst/>
          </a:prstGeom>
        </p:spPr>
        <p:txBody>
          <a:bodyPr/>
          <a:lstStyle>
            <a:lvl1pPr algn="l"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A5292BD-F76C-5543-B6FC-E05D0DE65930}"/>
              </a:ext>
            </a:extLst>
          </p:cNvPr>
          <p:cNvSpPr/>
          <p:nvPr userDrawn="1"/>
        </p:nvSpPr>
        <p:spPr>
          <a:xfrm rot="18900000">
            <a:off x="3593705" y="3343766"/>
            <a:ext cx="976809" cy="976809"/>
          </a:xfrm>
          <a:prstGeom prst="rtTriangle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5402F03-2B6E-C645-8C3D-A4756F85473A}"/>
              </a:ext>
            </a:extLst>
          </p:cNvPr>
          <p:cNvSpPr/>
          <p:nvPr userDrawn="1"/>
        </p:nvSpPr>
        <p:spPr>
          <a:xfrm rot="13500000">
            <a:off x="-1306871" y="1184860"/>
            <a:ext cx="2567443" cy="2567443"/>
          </a:xfrm>
          <a:prstGeom prst="rtTriangle">
            <a:avLst/>
          </a:prstGeom>
          <a:solidFill>
            <a:srgbClr val="D9D9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0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94198" y="6475788"/>
            <a:ext cx="1865895" cy="215444"/>
          </a:xfrm>
          <a:prstGeom prst="rect">
            <a:avLst/>
          </a:prstGeom>
        </p:spPr>
        <p:txBody>
          <a:bodyPr wrap="non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Copyrightⓒ2021  Hanwha Techwin </a:t>
            </a:r>
            <a:r>
              <a:rPr kumimoji="0" lang="en-US" altLang="ko-KR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Co.,Ltd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 </a:t>
            </a:r>
            <a:b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pic>
        <p:nvPicPr>
          <p:cNvPr id="11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BA8ED44-8097-4D4F-A0B4-A27C09D5289F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848710" y="4762896"/>
            <a:ext cx="4207141" cy="4207141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83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795" y="2823299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848624" y="5994400"/>
            <a:ext cx="1343377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oto Sans" panose="020B0502040504020204" pitchFamily="34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64" y="6293111"/>
            <a:ext cx="2027057" cy="266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4788578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F47971D-E07E-554C-8F3E-D3652639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0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795" y="2823299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848624" y="5994400"/>
            <a:ext cx="1343377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oto Sans" panose="020B0502040504020204" pitchFamily="34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64" y="6293111"/>
            <a:ext cx="2027057" cy="266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6193952" y="-24402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2457329" y="5552320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203315" y="3954706"/>
            <a:ext cx="779255" cy="7792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3034333" y="1557342"/>
            <a:ext cx="6766495" cy="676649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293910A-0F37-9142-AA54-AB81C5D276E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92293" y="-2492653"/>
            <a:ext cx="6766495" cy="676649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634008" y="1128378"/>
            <a:ext cx="779255" cy="77925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oto Sans" panose="020B0502040504020204" pitchFamily="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3871750"/>
            <a:ext cx="6107567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186" y="5356540"/>
            <a:ext cx="5938908" cy="324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467" y="0"/>
            <a:ext cx="4817533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2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2451" y="1170517"/>
            <a:ext cx="3319548" cy="40258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6979287" y="5687475"/>
            <a:ext cx="1437108" cy="143710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601" y="1170518"/>
            <a:ext cx="6628263" cy="7471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304" y="1917701"/>
            <a:ext cx="6629400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4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48576" y="905609"/>
            <a:ext cx="2358943" cy="2358943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131652" y="-1301128"/>
            <a:ext cx="2738723" cy="2738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7995" y="2004804"/>
            <a:ext cx="8616891" cy="4116864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689138" y="661631"/>
            <a:ext cx="1005725" cy="100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387995" y="947941"/>
            <a:ext cx="8578388" cy="719667"/>
          </a:xfrm>
          <a:prstGeom prst="rect">
            <a:avLst/>
          </a:prstGeom>
        </p:spPr>
        <p:txBody>
          <a:bodyPr/>
          <a:lstStyle>
            <a:lvl1pPr algn="l">
              <a:defRPr lang="en-GB" sz="2667" b="1" i="0" dirty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6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iamond 34">
            <a:extLst>
              <a:ext uri="{FF2B5EF4-FFF2-40B4-BE49-F238E27FC236}">
                <a16:creationId xmlns:a16="http://schemas.microsoft.com/office/drawing/2014/main" id="{8FF13414-EF74-AE42-9336-299492523004}"/>
              </a:ext>
            </a:extLst>
          </p:cNvPr>
          <p:cNvSpPr/>
          <p:nvPr userDrawn="1"/>
        </p:nvSpPr>
        <p:spPr>
          <a:xfrm>
            <a:off x="1299572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15D218-13A9-B643-9D6F-50379E456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552188"/>
            <a:ext cx="8095488" cy="553541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 descr="A picture containing weapon&#10;&#10;Description automatically generated">
            <a:extLst>
              <a:ext uri="{FF2B5EF4-FFF2-40B4-BE49-F238E27FC236}">
                <a16:creationId xmlns:a16="http://schemas.microsoft.com/office/drawing/2014/main" id="{567E81C1-1D12-AF45-B89E-7D94A350CE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007" y="2585768"/>
            <a:ext cx="452040" cy="24894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51E0C3-E957-C04A-88D8-F35A049ED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2423" y="4468953"/>
            <a:ext cx="2637244" cy="581479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E97ABE-8BEA-8F4A-8EBB-C4D58284C3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2424" y="5091172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4248518-DCD4-8349-894F-52C7B815B4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2423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3FCBD2-9587-F847-BC81-49E48B89F6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77379" y="4467245"/>
            <a:ext cx="2637244" cy="581479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E725B230-ECEC-C14D-A236-CA54A1A06F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7379" y="5089464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0FF4C8C-1347-404C-8D48-42F745702E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2333" y="4468953"/>
            <a:ext cx="2637244" cy="57977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l">
              <a:buNone/>
              <a:defRPr sz="1200"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F8FE9E4-EF6D-F54F-B0E4-A04B1EF501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22333" y="5091172"/>
            <a:ext cx="2637243" cy="716817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algn="ctr">
              <a:defRPr sz="1333" b="0" i="0">
                <a:latin typeface="Myriad Pro" panose="020B0503030403020204" pitchFamily="34" charset="0"/>
              </a:defRPr>
            </a:lvl2pPr>
            <a:lvl3pPr algn="ctr">
              <a:defRPr sz="1333" b="0" i="0">
                <a:latin typeface="Myriad Pro" panose="020B0503030403020204" pitchFamily="34" charset="0"/>
              </a:defRPr>
            </a:lvl3pPr>
            <a:lvl4pPr algn="ctr">
              <a:defRPr sz="1333" b="0" i="0">
                <a:latin typeface="Myriad Pro" panose="020B0503030403020204" pitchFamily="34" charset="0"/>
              </a:defRPr>
            </a:lvl4pPr>
            <a:lvl5pPr algn="ctr">
              <a:defRPr sz="1333" b="0" i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F478F9F7-F2FB-5443-A6EC-037088EFF715}"/>
              </a:ext>
            </a:extLst>
          </p:cNvPr>
          <p:cNvSpPr/>
          <p:nvPr userDrawn="1"/>
        </p:nvSpPr>
        <p:spPr>
          <a:xfrm>
            <a:off x="4833308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82B58ED-69DD-E544-91E2-52C8872B74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56859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CA08A3C6-9DA4-824D-BF4B-FDA4EF79A047}"/>
              </a:ext>
            </a:extLst>
          </p:cNvPr>
          <p:cNvSpPr/>
          <p:nvPr userDrawn="1"/>
        </p:nvSpPr>
        <p:spPr>
          <a:xfrm>
            <a:off x="8398987" y="1471375"/>
            <a:ext cx="2659200" cy="26592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83FCD5AC-2158-154A-9CAD-948FF0FC1A3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19576" y="1480492"/>
            <a:ext cx="2640000" cy="264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9AB2A-D1CB-D647-AD5B-9EF42FBBD119}"/>
              </a:ext>
            </a:extLst>
          </p:cNvPr>
          <p:cNvSpPr/>
          <p:nvPr userDrawn="1"/>
        </p:nvSpPr>
        <p:spPr>
          <a:xfrm rot="18900000">
            <a:off x="7300431" y="2276930"/>
            <a:ext cx="1115573" cy="111557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56310-F317-1743-91C7-ECEE6C133431}"/>
              </a:ext>
            </a:extLst>
          </p:cNvPr>
          <p:cNvSpPr/>
          <p:nvPr userDrawn="1"/>
        </p:nvSpPr>
        <p:spPr>
          <a:xfrm rot="18900000">
            <a:off x="3765738" y="2266712"/>
            <a:ext cx="1115573" cy="111557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18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8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5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9528" y="2732973"/>
            <a:ext cx="10112944" cy="69704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4800" b="1" baseline="0" dirty="0">
                <a:solidFill>
                  <a:schemeClr val="accent2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</a:lstStyle>
          <a:p>
            <a:pPr marL="0" lvl="0" indent="0" algn="r" defTabSz="1219110" latinLnBrk="1">
              <a:lnSpc>
                <a:spcPct val="90000"/>
              </a:lnSpc>
              <a:spcBef>
                <a:spcPts val="1333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5659" y="3672149"/>
            <a:ext cx="6660683" cy="2623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1333" b="0" smtClean="0">
                <a:solidFill>
                  <a:srgbClr val="4A4A49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GB" sz="2400"/>
            </a:lvl5pPr>
          </a:lstStyle>
          <a:p>
            <a:pPr algn="r"/>
            <a:r>
              <a:rPr lang="en-GB" altLang="ko-KR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US" altLang="ko-KR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9327050" y="-257010"/>
            <a:ext cx="2457180" cy="2457180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CD8AA-2409-0845-86CF-D848506D6C0B}"/>
              </a:ext>
            </a:extLst>
          </p:cNvPr>
          <p:cNvSpPr/>
          <p:nvPr userDrawn="1"/>
        </p:nvSpPr>
        <p:spPr>
          <a:xfrm rot="18900000">
            <a:off x="11325138" y="-871320"/>
            <a:ext cx="1128303" cy="1128303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64A21-FAAE-4849-A6AA-4DBE724B6C27}"/>
              </a:ext>
            </a:extLst>
          </p:cNvPr>
          <p:cNvSpPr/>
          <p:nvPr userDrawn="1"/>
        </p:nvSpPr>
        <p:spPr>
          <a:xfrm rot="18900000">
            <a:off x="12136542" y="54646"/>
            <a:ext cx="950913" cy="950913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8298134" y="-257957"/>
            <a:ext cx="974193" cy="97419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A29C2E-FEC9-AE4E-8B45-5F1B580CD8AA}"/>
              </a:ext>
            </a:extLst>
          </p:cNvPr>
          <p:cNvSpPr/>
          <p:nvPr userDrawn="1"/>
        </p:nvSpPr>
        <p:spPr>
          <a:xfrm rot="18900000">
            <a:off x="11822065" y="1312193"/>
            <a:ext cx="775625" cy="775625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61135-41E8-2742-813A-293289CFC731}"/>
              </a:ext>
            </a:extLst>
          </p:cNvPr>
          <p:cNvSpPr/>
          <p:nvPr userDrawn="1"/>
        </p:nvSpPr>
        <p:spPr>
          <a:xfrm rot="18900000">
            <a:off x="939315" y="4830819"/>
            <a:ext cx="2457180" cy="2457180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F185B-6DB4-D646-B873-B371D6CE33F5}"/>
              </a:ext>
            </a:extLst>
          </p:cNvPr>
          <p:cNvSpPr/>
          <p:nvPr userDrawn="1"/>
        </p:nvSpPr>
        <p:spPr>
          <a:xfrm rot="18900000">
            <a:off x="173424" y="6183493"/>
            <a:ext cx="417576" cy="417576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8A92CF-D743-8740-80AF-04F62F298207}"/>
              </a:ext>
            </a:extLst>
          </p:cNvPr>
          <p:cNvSpPr/>
          <p:nvPr userDrawn="1"/>
        </p:nvSpPr>
        <p:spPr>
          <a:xfrm rot="18900000">
            <a:off x="178161" y="6657809"/>
            <a:ext cx="1082492" cy="1082492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27C4DC-265E-0747-BC8B-83ACB3F8A354}"/>
              </a:ext>
            </a:extLst>
          </p:cNvPr>
          <p:cNvSpPr/>
          <p:nvPr userDrawn="1"/>
        </p:nvSpPr>
        <p:spPr>
          <a:xfrm rot="18900000">
            <a:off x="3592062" y="5898246"/>
            <a:ext cx="2012580" cy="2012580"/>
          </a:xfrm>
          <a:prstGeom prst="rect">
            <a:avLst/>
          </a:prstGeom>
          <a:solidFill>
            <a:srgbClr val="AFAFA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4B1C2C-10CD-344B-874A-0AC4F09ECBDB}"/>
              </a:ext>
            </a:extLst>
          </p:cNvPr>
          <p:cNvSpPr/>
          <p:nvPr userDrawn="1"/>
        </p:nvSpPr>
        <p:spPr>
          <a:xfrm rot="18900000">
            <a:off x="3565921" y="5012076"/>
            <a:ext cx="818896" cy="818896"/>
          </a:xfrm>
          <a:prstGeom prst="rect">
            <a:avLst/>
          </a:prstGeom>
          <a:noFill/>
          <a:ln w="9525">
            <a:solidFill>
              <a:srgbClr val="AFAF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2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10586074" y="-637550"/>
            <a:ext cx="1807173" cy="180717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79237" y="3065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8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4788578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9" y="137160"/>
            <a:ext cx="3816101" cy="943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4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09" y="805715"/>
            <a:ext cx="11448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Noto Sans" panose="020B0502040504020204" pitchFamily="34"/>
                <a:ea typeface="+mj-ea"/>
                <a:cs typeface="Noto Sans" panose="020B0502040504020204" pitchFamily="34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168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272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" y="6554216"/>
            <a:ext cx="2321362" cy="85496"/>
          </a:xfrm>
          <a:prstGeom prst="rect">
            <a:avLst/>
          </a:prstGeom>
        </p:spPr>
      </p:pic>
      <p:sp>
        <p:nvSpPr>
          <p:cNvPr id="7" name="직사각형 1"/>
          <p:cNvSpPr>
            <a:spLocks noChangeAspect="1"/>
          </p:cNvSpPr>
          <p:nvPr userDrawn="1"/>
        </p:nvSpPr>
        <p:spPr>
          <a:xfrm>
            <a:off x="10392000" y="0"/>
            <a:ext cx="1800000" cy="180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  <a:gd name="connsiteX4" fmla="*/ 0 w 1440000"/>
              <a:gd name="connsiteY4" fmla="*/ 0 h 1440000"/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0"/>
                </a:lnTo>
                <a:close/>
              </a:path>
            </a:pathLst>
          </a:cu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4" y="421911"/>
            <a:ext cx="203056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16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1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59245"/>
            <a:ext cx="2184811" cy="804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007"/>
            <a:ext cx="12192000" cy="14931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92" y="6532187"/>
            <a:ext cx="805468" cy="1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13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6"/>
          <a:stretch/>
        </p:blipFill>
        <p:spPr>
          <a:xfrm>
            <a:off x="0" y="0"/>
            <a:ext cx="12192000" cy="54660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59245"/>
            <a:ext cx="2184811" cy="804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007"/>
            <a:ext cx="12192000" cy="14931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92" y="6532187"/>
            <a:ext cx="805468" cy="1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8"/>
          <a:stretch/>
        </p:blipFill>
        <p:spPr>
          <a:xfrm>
            <a:off x="0" y="0"/>
            <a:ext cx="12192000" cy="55016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59245"/>
            <a:ext cx="2184811" cy="804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007"/>
            <a:ext cx="12192000" cy="14931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392" y="6532187"/>
            <a:ext cx="805468" cy="1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9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823" y="800098"/>
            <a:ext cx="11516057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743429-3394-134D-8B88-D91AB9BD8BD9}"/>
              </a:ext>
            </a:extLst>
          </p:cNvPr>
          <p:cNvSpPr/>
          <p:nvPr userDrawn="1"/>
        </p:nvSpPr>
        <p:spPr>
          <a:xfrm rot="18900000">
            <a:off x="-242359" y="5190912"/>
            <a:ext cx="974193" cy="974193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D44DE4-5122-DB4F-BD00-3F5309313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551DD2A-786E-FF4F-8110-5087CC8D4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  <p:sp>
        <p:nvSpPr>
          <p:cNvPr id="20" name="큰삼각형"/>
          <p:cNvSpPr>
            <a:spLocks/>
          </p:cNvSpPr>
          <p:nvPr userDrawn="1"/>
        </p:nvSpPr>
        <p:spPr bwMode="auto">
          <a:xfrm flipH="1">
            <a:off x="6348807" y="991528"/>
            <a:ext cx="5866859" cy="5866471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rgbClr val="F0732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5" name="자유형 4"/>
          <p:cNvSpPr>
            <a:spLocks noChangeAspect="1"/>
          </p:cNvSpPr>
          <p:nvPr userDrawn="1"/>
        </p:nvSpPr>
        <p:spPr bwMode="auto">
          <a:xfrm flipH="1">
            <a:off x="6016977" y="-39480"/>
            <a:ext cx="6198680" cy="6187117"/>
          </a:xfrm>
          <a:custGeom>
            <a:avLst/>
            <a:gdLst>
              <a:gd name="connsiteX0" fmla="*/ 0 w 4262504"/>
              <a:gd name="connsiteY0" fmla="*/ 0 h 2466803"/>
              <a:gd name="connsiteX1" fmla="*/ 0 w 4262504"/>
              <a:gd name="connsiteY1" fmla="*/ 642356 h 2466803"/>
              <a:gd name="connsiteX2" fmla="*/ 3152547 w 4262504"/>
              <a:gd name="connsiteY2" fmla="*/ 2466803 h 2466803"/>
              <a:gd name="connsiteX3" fmla="*/ 4262504 w 4262504"/>
              <a:gd name="connsiteY3" fmla="*/ 2466803 h 24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504" h="2466803">
                <a:moveTo>
                  <a:pt x="0" y="0"/>
                </a:moveTo>
                <a:lnTo>
                  <a:pt x="0" y="642356"/>
                </a:lnTo>
                <a:lnTo>
                  <a:pt x="3152547" y="2466803"/>
                </a:lnTo>
                <a:lnTo>
                  <a:pt x="4262504" y="246680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5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큰삼각형">
            <a:extLst>
              <a:ext uri="{FF2B5EF4-FFF2-40B4-BE49-F238E27FC236}">
                <a16:creationId xmlns:a16="http://schemas.microsoft.com/office/drawing/2014/main" id="{9A4F441C-BF23-460F-873D-78CDA40DE43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648316" y="4290823"/>
            <a:ext cx="2567347" cy="2567176"/>
          </a:xfrm>
          <a:custGeom>
            <a:avLst/>
            <a:gdLst>
              <a:gd name="T0" fmla="*/ 0 w 6543"/>
              <a:gd name="T1" fmla="*/ 0 h 3784"/>
              <a:gd name="T2" fmla="*/ 0 w 6543"/>
              <a:gd name="T3" fmla="*/ 3784 h 3784"/>
              <a:gd name="T4" fmla="*/ 6543 w 6543"/>
              <a:gd name="T5" fmla="*/ 3784 h 3784"/>
              <a:gd name="T6" fmla="*/ 1881 w 6543"/>
              <a:gd name="T7" fmla="*/ 1086 h 3784"/>
              <a:gd name="T8" fmla="*/ 0 w 6543"/>
              <a:gd name="T9" fmla="*/ 0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3" h="3784">
                <a:moveTo>
                  <a:pt x="0" y="0"/>
                </a:moveTo>
                <a:lnTo>
                  <a:pt x="0" y="3784"/>
                </a:lnTo>
                <a:lnTo>
                  <a:pt x="6543" y="3784"/>
                </a:lnTo>
                <a:lnTo>
                  <a:pt x="1881" y="108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10928" y="2732973"/>
            <a:ext cx="10112944" cy="697043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 anchorCtr="1">
            <a:noAutofit/>
          </a:bodyPr>
          <a:lstStyle>
            <a:lvl1pPr algn="ctr">
              <a:defRPr lang="en-GB" sz="4800" b="1" baseline="0" dirty="0">
                <a:solidFill>
                  <a:schemeClr val="accent2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</a:lstStyle>
          <a:p>
            <a:pPr marL="0" lvl="0" indent="0" algn="r" defTabSz="1219110" latinLnBrk="1">
              <a:lnSpc>
                <a:spcPct val="90000"/>
              </a:lnSpc>
              <a:spcBef>
                <a:spcPts val="1333"/>
              </a:spcBef>
              <a:buNone/>
            </a:pPr>
            <a:r>
              <a:rPr lang="en-US" dirty="0"/>
              <a:t>Click to Add Document 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537059" y="3672149"/>
            <a:ext cx="6660683" cy="2623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1">
            <a:normAutofit/>
          </a:bodyPr>
          <a:lstStyle>
            <a:lvl1pPr algn="r">
              <a:defRPr lang="en-US" sz="1200" b="0" smtClean="0">
                <a:solidFill>
                  <a:srgbClr val="4A4A49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GB" sz="2400"/>
            </a:lvl5pPr>
          </a:lstStyle>
          <a:p>
            <a:pPr algn="r"/>
            <a:r>
              <a:rPr lang="en-GB" altLang="ko-KR" sz="12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US" altLang="ko-KR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007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5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10586074" y="-637550"/>
            <a:ext cx="1807173" cy="180717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79237" y="3065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9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4788578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F422E4-3C07-6F42-BCB1-60D4C1093F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20" y="572539"/>
            <a:ext cx="2027057" cy="266179"/>
          </a:xfrm>
          <a:prstGeom prst="rect">
            <a:avLst/>
          </a:prstGeom>
        </p:spPr>
      </p:pic>
      <p:pic>
        <p:nvPicPr>
          <p:cNvPr id="12" name="Picture 1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F47971D-E07E-554C-8F3E-D3652639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3" y="611339"/>
            <a:ext cx="1225635" cy="193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3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3871750"/>
            <a:ext cx="6107567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186" y="5356540"/>
            <a:ext cx="5938908" cy="324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467" y="0"/>
            <a:ext cx="4817533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9200" cy="92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48576" y="905609"/>
            <a:ext cx="2358943" cy="2358943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131652" y="-1301128"/>
            <a:ext cx="2738723" cy="2738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7995" y="2004804"/>
            <a:ext cx="8616891" cy="4116864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689138" y="661631"/>
            <a:ext cx="1005725" cy="100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387995" y="947941"/>
            <a:ext cx="8578388" cy="719667"/>
          </a:xfrm>
          <a:prstGeom prst="rect">
            <a:avLst/>
          </a:prstGeom>
        </p:spPr>
        <p:txBody>
          <a:bodyPr/>
          <a:lstStyle>
            <a:lvl1pPr algn="l">
              <a:defRPr lang="en-GB" sz="2667" b="1" i="0" dirty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2451" y="1170517"/>
            <a:ext cx="3319548" cy="40258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6979287" y="5687475"/>
            <a:ext cx="1437108" cy="143710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601" y="1170518"/>
            <a:ext cx="6628263" cy="7471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304" y="1917701"/>
            <a:ext cx="6629400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6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09" y="687572"/>
            <a:ext cx="11448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87" y="344202"/>
            <a:ext cx="1203616" cy="2159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6" y="6627277"/>
            <a:ext cx="2133753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9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3871750"/>
            <a:ext cx="6107567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186" y="5356540"/>
            <a:ext cx="5938908" cy="324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467" y="0"/>
            <a:ext cx="4817533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6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2451" y="1170517"/>
            <a:ext cx="3319548" cy="40258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6979287" y="5687475"/>
            <a:ext cx="1437108" cy="143710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601" y="1170518"/>
            <a:ext cx="6628263" cy="7471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304" y="1917701"/>
            <a:ext cx="6629400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3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570B9B-7C00-4B43-8F2E-6C317E2A4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8256" y="157395"/>
            <a:ext cx="8095488" cy="452323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67D3-8B34-BC4D-9817-B7498D370612}"/>
              </a:ext>
            </a:extLst>
          </p:cNvPr>
          <p:cNvSpPr/>
          <p:nvPr userDrawn="1"/>
        </p:nvSpPr>
        <p:spPr>
          <a:xfrm rot="18900000">
            <a:off x="5884890" y="6743916"/>
            <a:ext cx="422221" cy="422221"/>
          </a:xfrm>
          <a:prstGeom prst="rect">
            <a:avLst/>
          </a:prstGeom>
          <a:solidFill>
            <a:srgbClr val="F0732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F7F56-7B56-FA41-A32A-232402DC2A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8256" y="4902076"/>
            <a:ext cx="8095488" cy="490699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8DFEDA-ABF6-7140-B55E-4C89C4EF6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48256" y="5614225"/>
            <a:ext cx="8095488" cy="734471"/>
          </a:xfrm>
          <a:prstGeom prst="rect">
            <a:avLst/>
          </a:prstGeom>
        </p:spPr>
        <p:txBody>
          <a:bodyPr/>
          <a:lstStyle>
            <a:lvl1pPr algn="ctr">
              <a:defRPr sz="1333" b="0" i="0">
                <a:solidFill>
                  <a:srgbClr val="4A4A49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48576" y="905609"/>
            <a:ext cx="2358943" cy="2358943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131652" y="-1301128"/>
            <a:ext cx="2738723" cy="2738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7995" y="2004804"/>
            <a:ext cx="8616891" cy="4116864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689138" y="661631"/>
            <a:ext cx="1005725" cy="100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387995" y="947941"/>
            <a:ext cx="8578388" cy="719667"/>
          </a:xfrm>
          <a:prstGeom prst="rect">
            <a:avLst/>
          </a:prstGeom>
        </p:spPr>
        <p:txBody>
          <a:bodyPr/>
          <a:lstStyle>
            <a:lvl1pPr algn="l">
              <a:defRPr lang="en-GB" sz="2667" b="1" i="0" dirty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5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10586074" y="-637550"/>
            <a:ext cx="1807173" cy="180717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79237" y="3065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7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4788578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9" y="137160"/>
            <a:ext cx="3816101" cy="943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9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738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c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5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9525" y="155835"/>
            <a:ext cx="5808240" cy="3201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1400" b="1" baseline="0" smtClean="0">
                <a:solidFill>
                  <a:schemeClr val="tx1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GB" sz="2400"/>
            </a:lvl5pPr>
          </a:lstStyle>
          <a:p>
            <a:pPr marL="0" lvl="0" indent="0" defTabSz="1219170" latinLnBrk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SIMPLE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296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71"/>
            <a:ext cx="12192000" cy="149315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759" y="369893"/>
            <a:ext cx="8592189" cy="5211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en-US" sz="3200" b="1" cap="none" baseline="0" dirty="0" smtClean="0"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en-GB" sz="4000" b="1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Title of section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192" y="1649506"/>
            <a:ext cx="11546541" cy="4681207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  <a:lvl2pPr>
              <a:defRPr>
                <a:latin typeface="Noto Sans" panose="020B0502040504020204" pitchFamily="34"/>
              </a:defRPr>
            </a:lvl2pPr>
            <a:lvl3pPr>
              <a:defRPr>
                <a:latin typeface="Noto Sans" panose="020B0502040504020204" pitchFamily="34"/>
              </a:defRPr>
            </a:lvl3pPr>
            <a:lvl4pPr>
              <a:defRPr>
                <a:latin typeface="Noto Sans" panose="020B0502040504020204" pitchFamily="34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793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09" y="687572"/>
            <a:ext cx="11448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+mj-ea"/>
                <a:cs typeface="Noto Sans" panose="020B0502040504020204" pitchFamily="34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619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1604542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2512639"/>
            <a:ext cx="5033433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578206" y="1604541"/>
            <a:ext cx="5074045" cy="4330592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5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5303-1B75-4138-84AB-1BB4D54D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3871750"/>
            <a:ext cx="6107567" cy="13250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82D923A-78F6-4150-9CA2-06374F733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186" y="5356540"/>
            <a:ext cx="5938908" cy="324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9BA473-52B4-4AAE-8C6E-D2359ECEB3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74467" y="0"/>
            <a:ext cx="4817533" cy="685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r>
              <a:rPr lang="en-GB" dirty="0"/>
              <a:t>PRODUCT/MONTAGE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hom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683AE-4112-534F-90F8-0F9A2200C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68649" y="556862"/>
            <a:ext cx="5854700" cy="800100"/>
          </a:xfrm>
          <a:prstGeom prst="rect">
            <a:avLst/>
          </a:prstGeom>
        </p:spPr>
        <p:txBody>
          <a:bodyPr/>
          <a:lstStyle>
            <a:lvl1pPr algn="ctr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848203" y="1768742"/>
            <a:ext cx="4495588" cy="4495588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2451" y="1170517"/>
            <a:ext cx="3319548" cy="40258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6979287" y="5687475"/>
            <a:ext cx="1437108" cy="143710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601" y="1170518"/>
            <a:ext cx="6628263" cy="7471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304" y="1917701"/>
            <a:ext cx="6629400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7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85F852A-DB0F-684C-A6A3-F8E46B3111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248576" y="905609"/>
            <a:ext cx="2358943" cy="2358943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9B5514-BF00-6B4A-86F0-70301DEF4F9C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-131652" y="-1301128"/>
            <a:ext cx="2738723" cy="27387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FFA99D0-9A8F-764F-BC5F-96A6D9ACC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7995" y="2004804"/>
            <a:ext cx="8616891" cy="4116864"/>
          </a:xfrm>
          <a:prstGeom prst="rect">
            <a:avLst/>
          </a:prstGeom>
        </p:spPr>
        <p:txBody>
          <a:bodyPr lIns="0" tIns="72000" rIns="0"/>
          <a:lstStyle>
            <a:lvl1pPr marL="380990" indent="-380990">
              <a:lnSpc>
                <a:spcPct val="150000"/>
              </a:lnSpc>
              <a:buSzPct val="200000"/>
              <a:buFontTx/>
              <a:buBlip>
                <a:blip r:embed="rId3"/>
              </a:buBlip>
              <a:defRPr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28496B-E6E0-C443-AF1E-2E42177B56FF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689138" y="661631"/>
            <a:ext cx="1005725" cy="10057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31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387995" y="947941"/>
            <a:ext cx="8578388" cy="719667"/>
          </a:xfrm>
          <a:prstGeom prst="rect">
            <a:avLst/>
          </a:prstGeom>
        </p:spPr>
        <p:txBody>
          <a:bodyPr/>
          <a:lstStyle>
            <a:lvl1pPr algn="l">
              <a:defRPr lang="en-GB" sz="2667" b="1" i="0" dirty="0">
                <a:solidFill>
                  <a:srgbClr val="F07321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A54BC-8028-884C-97AC-3E81CDA6738B}"/>
              </a:ext>
            </a:extLst>
          </p:cNvPr>
          <p:cNvSpPr/>
          <p:nvPr userDrawn="1"/>
        </p:nvSpPr>
        <p:spPr>
          <a:xfrm rot="18900000">
            <a:off x="7550175" y="-560611"/>
            <a:ext cx="2701040" cy="27010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3E939BB-A09D-3C43-A927-0A72B9AE8E8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55056" y="487202"/>
            <a:ext cx="4664425" cy="4664425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5213-3DDD-384D-B449-64E6213281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2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156EFA-D514-E842-BBC8-91E269BCA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73" y="550662"/>
            <a:ext cx="8095488" cy="553541"/>
          </a:xfrm>
          <a:prstGeom prst="rect">
            <a:avLst/>
          </a:prstGeom>
        </p:spPr>
        <p:txBody>
          <a:bodyPr/>
          <a:lstStyle>
            <a:lvl1pPr algn="l">
              <a:defRPr sz="2667" b="1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0" indent="0" algn="ctr">
              <a:buNone/>
              <a:defRPr b="0" i="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/>
          <p:nvPr userDrawn="1"/>
        </p:nvSpPr>
        <p:spPr>
          <a:xfrm rot="18900000">
            <a:off x="10586074" y="-637550"/>
            <a:ext cx="1807173" cy="1807171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479237" y="3065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28134" y="1543051"/>
            <a:ext cx="10303933" cy="440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5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5A2B9E-BAD0-406F-B0C4-8449E993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83" y="4788578"/>
            <a:ext cx="5356412" cy="121140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733" b="0">
                <a:solidFill>
                  <a:schemeClr val="accent2"/>
                </a:solidFill>
                <a:latin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9" y="137160"/>
            <a:ext cx="3816101" cy="943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7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161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c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5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9525" y="155835"/>
            <a:ext cx="5808240" cy="3201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defRPr lang="en-US" sz="1400" b="1" baseline="0" smtClean="0">
                <a:solidFill>
                  <a:schemeClr val="tx1"/>
                </a:solidFill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3200" smtClean="0"/>
            </a:lvl2pPr>
            <a:lvl3pPr>
              <a:defRPr lang="en-US" sz="2667" smtClean="0"/>
            </a:lvl3pPr>
            <a:lvl4pPr>
              <a:defRPr lang="en-US" sz="2400" smtClean="0"/>
            </a:lvl4pPr>
            <a:lvl5pPr>
              <a:defRPr lang="en-GB" sz="2400"/>
            </a:lvl5pPr>
          </a:lstStyle>
          <a:p>
            <a:pPr marL="0" lvl="0" indent="0" defTabSz="1219170" latinLnBrk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SIMPLE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173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71"/>
            <a:ext cx="12192000" cy="149315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759" y="369893"/>
            <a:ext cx="8592189" cy="5211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lang="en-US" sz="3200" b="1" cap="none" baseline="0" dirty="0" smtClean="0">
                <a:latin typeface="Noto Sans" panose="020B0502040504020204" pitchFamily="34"/>
                <a:ea typeface="나눔고딕" panose="020D0604000000000000" pitchFamily="50" charset="-127"/>
                <a:cs typeface="Noto Sans" panose="020B0502040504020204" pitchFamily="34"/>
              </a:defRPr>
            </a:lvl1pPr>
            <a:lvl2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en-US" sz="4000" b="1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en-GB" sz="4000" b="1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Title of section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28192" y="1649506"/>
            <a:ext cx="11546541" cy="4681207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  <a:lvl2pPr>
              <a:defRPr>
                <a:latin typeface="Noto Sans" panose="020B0502040504020204" pitchFamily="34"/>
              </a:defRPr>
            </a:lvl2pPr>
            <a:lvl3pPr>
              <a:defRPr>
                <a:latin typeface="Noto Sans" panose="020B0502040504020204" pitchFamily="34"/>
              </a:defRPr>
            </a:lvl3pPr>
            <a:lvl4pPr>
              <a:defRPr>
                <a:latin typeface="Noto Sans" panose="020B0502040504020204" pitchFamily="34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115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09" y="687572"/>
            <a:ext cx="11448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/>
                <a:ea typeface="+mj-ea"/>
                <a:cs typeface="Noto Sans" panose="020B0502040504020204" pitchFamily="34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Title of section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5822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0364" y="1604542"/>
            <a:ext cx="5033433" cy="700447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accent2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389690-6716-0B47-8C1F-32CFDB3AF9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364" y="2512639"/>
            <a:ext cx="5033433" cy="3422648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F07321"/>
              </a:buClr>
              <a:buFont typeface="Wingdings" panose="05000000000000000000" pitchFamily="2" charset="2"/>
              <a:buChar char="§"/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  <a:lvl2pPr marL="133347" indent="-239178">
              <a:buFont typeface="Wingdings" pitchFamily="2" charset="2"/>
              <a:buChar char="ü"/>
              <a:defRPr/>
            </a:lvl2pPr>
            <a:lvl3pPr marL="478355" indent="-239178">
              <a:buFont typeface="Wingdings" pitchFamily="2" charset="2"/>
              <a:buChar char="ü"/>
              <a:defRPr/>
            </a:lvl3pPr>
            <a:lvl4pPr marL="719649" indent="-239178">
              <a:buFont typeface="Wingdings" pitchFamily="2" charset="2"/>
              <a:buChar char="ü"/>
              <a:defRPr/>
            </a:lvl4pPr>
            <a:lvl5pPr marL="2743131" indent="-304792"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51529B-B3C6-6F47-BB0C-C5AD14DF17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0364" y="462926"/>
            <a:ext cx="11072723" cy="700447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Myriad Pro Semibold" panose="020B0503030403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A3E9CB-256E-9441-B439-27471508D815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11101707" y="-282338"/>
            <a:ext cx="1490528" cy="1490527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>
            <a:spLocks noChangeAspect="1"/>
          </p:cNvSpPr>
          <p:nvPr userDrawn="1"/>
        </p:nvSpPr>
        <p:spPr>
          <a:xfrm rot="18874168">
            <a:off x="-640105" y="5224540"/>
            <a:ext cx="890749" cy="890749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578206" y="1604541"/>
            <a:ext cx="5074045" cy="4330592"/>
          </a:xfrm>
          <a:prstGeom prst="rect">
            <a:avLst/>
          </a:prstGeom>
        </p:spPr>
        <p:txBody>
          <a:bodyPr/>
          <a:lstStyle>
            <a:lvl1pPr>
              <a:defRPr>
                <a:latin typeface="Noto Sans" panose="020B0502040504020204" pitchFamily="34"/>
              </a:defRPr>
            </a:lvl1pPr>
          </a:lstStyle>
          <a:p>
            <a:endParaRPr lang="en-GB" dirty="0"/>
          </a:p>
        </p:txBody>
      </p:sp>
      <p:pic>
        <p:nvPicPr>
          <p:cNvPr id="13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8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Rhomb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8F7AFC-DB13-454B-87DF-FD3CDE6974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569" y="1271057"/>
            <a:ext cx="4320000" cy="4320000"/>
          </a:xfrm>
          <a:prstGeom prst="diamond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AFAFAF"/>
            </a:solidFill>
          </a:ln>
        </p:spPr>
        <p:txBody>
          <a:bodyPr wrap="square" lIns="0" anchor="ctr" anchorCtr="0"/>
          <a:lstStyle>
            <a:lvl1pPr algn="ctr">
              <a:defRPr sz="1333" b="0" i="0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298C20F-F776-9543-B10F-E6E34A89AA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3519" y="1271057"/>
            <a:ext cx="5953127" cy="79904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0E9F824-4BD9-8B4E-9412-288F576ED6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17674" y="2070101"/>
            <a:ext cx="5954148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8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ADCE1BF-D696-2347-99F6-F671DD6963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2451" y="1170517"/>
            <a:ext cx="3319548" cy="40258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333">
                <a:latin typeface="Noto Sans" panose="020B0502040504020204" pitchFamily="34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0E533-9C5A-894B-BF5A-0E99EEE6AE46}"/>
              </a:ext>
            </a:extLst>
          </p:cNvPr>
          <p:cNvSpPr/>
          <p:nvPr userDrawn="1"/>
        </p:nvSpPr>
        <p:spPr>
          <a:xfrm rot="18874168">
            <a:off x="6979287" y="5687475"/>
            <a:ext cx="1437108" cy="1437108"/>
          </a:xfrm>
          <a:prstGeom prst="rect">
            <a:avLst/>
          </a:prstGeom>
          <a:noFill/>
          <a:ln w="9525">
            <a:solidFill>
              <a:srgbClr val="F073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928303-C561-8B45-A3D4-55AFCD7B7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601" y="1170518"/>
            <a:ext cx="6628263" cy="747183"/>
          </a:xfrm>
          <a:prstGeom prst="rect">
            <a:avLst/>
          </a:prstGeom>
        </p:spPr>
        <p:txBody>
          <a:bodyPr/>
          <a:lstStyle>
            <a:lvl1pPr>
              <a:defRPr sz="2667" b="1" i="0">
                <a:solidFill>
                  <a:srgbClr val="F07321"/>
                </a:solidFill>
                <a:latin typeface="Noto Sans" panose="020B0502040504020204" pitchFamily="34"/>
              </a:defRPr>
            </a:lvl1pPr>
            <a:lvl2pPr marL="0" indent="0">
              <a:buNone/>
              <a:defRPr>
                <a:solidFill>
                  <a:srgbClr val="4A4A49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C3DFD-FAE5-F44A-AC41-17CEE5185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304" y="1917701"/>
            <a:ext cx="6629400" cy="3278716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2"/>
                </a:solidFill>
                <a:latin typeface="Noto Sans" panose="020B0502040504020204" pitchFamily="34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4"/>
            <a:ext cx="12192000" cy="149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3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4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0A4F925B-8198-744A-8701-4A6A62E31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57" t="2472" r="-37957" b="3003"/>
          <a:stretch/>
        </p:blipFill>
        <p:spPr>
          <a:xfrm>
            <a:off x="11318470" y="6234700"/>
            <a:ext cx="1114759" cy="599009"/>
          </a:xfrm>
          <a:prstGeom prst="rect">
            <a:avLst/>
          </a:prstGeom>
          <a:noFill/>
        </p:spPr>
      </p:pic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94197" y="6475789"/>
            <a:ext cx="3051511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 ⓒ 2022 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anwha L" panose="02020503020101020101" pitchFamily="18" charset="-127"/>
                <a:ea typeface="Hanwha L" panose="02020503020101020101" pitchFamily="18" charset="-127"/>
                <a:cs typeface="Noto Sans" panose="020B0502040504020204" pitchFamily="34"/>
              </a:rPr>
              <a:t>Hanwha Techwin Co., Ltd.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</p:spTree>
    <p:custDataLst>
      <p:tags r:id="rId36"/>
    </p:custDataLst>
    <p:extLst>
      <p:ext uri="{BB962C8B-B14F-4D97-AF65-F5344CB8AC3E}">
        <p14:creationId xmlns:p14="http://schemas.microsoft.com/office/powerpoint/2010/main" val="6819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  <p:sldLayoutId id="2147484803" r:id="rId16"/>
    <p:sldLayoutId id="2147484804" r:id="rId17"/>
    <p:sldLayoutId id="2147484805" r:id="rId18"/>
    <p:sldLayoutId id="2147484806" r:id="rId19"/>
    <p:sldLayoutId id="2147484807" r:id="rId20"/>
    <p:sldLayoutId id="2147484808" r:id="rId21"/>
    <p:sldLayoutId id="2147484809" r:id="rId22"/>
    <p:sldLayoutId id="2147484810" r:id="rId23"/>
    <p:sldLayoutId id="2147484811" r:id="rId24"/>
    <p:sldLayoutId id="2147484812" r:id="rId25"/>
    <p:sldLayoutId id="2147484813" r:id="rId26"/>
    <p:sldLayoutId id="2147484814" r:id="rId27"/>
    <p:sldLayoutId id="2147484815" r:id="rId28"/>
    <p:sldLayoutId id="2147484816" r:id="rId29"/>
    <p:sldLayoutId id="2147484817" r:id="rId30"/>
    <p:sldLayoutId id="2147484818" r:id="rId31"/>
    <p:sldLayoutId id="2147484819" r:id="rId32"/>
    <p:sldLayoutId id="2147484820" r:id="rId33"/>
    <p:sldLayoutId id="2147484821" r:id="rId3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6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33347" indent="-239178" algn="l" rtl="0" eaLnBrk="1" fontAlgn="base" hangingPunct="1">
        <a:spcBef>
          <a:spcPts val="1600"/>
        </a:spcBef>
        <a:spcAft>
          <a:spcPct val="0"/>
        </a:spcAft>
        <a:buSzPct val="130000"/>
        <a:buBlip>
          <a:blip r:embed="rId3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38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178" algn="l" rtl="0" eaLnBrk="1" fontAlgn="base" hangingPunct="1">
        <a:spcBef>
          <a:spcPts val="800"/>
        </a:spcBef>
        <a:spcAft>
          <a:spcPct val="0"/>
        </a:spcAft>
        <a:buBlip>
          <a:blip r:embed="rId3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0A4F925B-8198-744A-8701-4A6A62E31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57" t="2472" r="-37957" b="3003"/>
          <a:stretch/>
        </p:blipFill>
        <p:spPr>
          <a:xfrm>
            <a:off x="11318470" y="6234700"/>
            <a:ext cx="1114759" cy="599009"/>
          </a:xfrm>
          <a:prstGeom prst="rect">
            <a:avLst/>
          </a:prstGeom>
          <a:noFill/>
        </p:spPr>
      </p:pic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94197" y="6475789"/>
            <a:ext cx="3051511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 ⓒ 2023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anwha L" panose="02020503020101020101" pitchFamily="18" charset="-127"/>
                <a:ea typeface="Hanwha L" panose="02020503020101020101" pitchFamily="18" charset="-127"/>
                <a:cs typeface="Noto Sans" panose="020B0502040504020204" pitchFamily="34"/>
              </a:rPr>
              <a:t>Hanwha Vision Co., Ltd.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</p:spTree>
    <p:custDataLst>
      <p:tags r:id="rId11"/>
    </p:custDataLst>
    <p:extLst>
      <p:ext uri="{BB962C8B-B14F-4D97-AF65-F5344CB8AC3E}">
        <p14:creationId xmlns:p14="http://schemas.microsoft.com/office/powerpoint/2010/main" val="2710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6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33347" indent="-239178" algn="l" rtl="0" eaLnBrk="1" fontAlgn="base" hangingPunct="1">
        <a:spcBef>
          <a:spcPts val="1600"/>
        </a:spcBef>
        <a:spcAft>
          <a:spcPct val="0"/>
        </a:spcAft>
        <a:buSzPct val="130000"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13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178" algn="l" rtl="0" eaLnBrk="1" fontAlgn="base" hangingPunct="1">
        <a:spcBef>
          <a:spcPts val="800"/>
        </a:spcBef>
        <a:spcAft>
          <a:spcPct val="0"/>
        </a:spcAft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Edit Master text styles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9573-1E88-4D23-B9BB-2B9DC70F4815}" type="datetimeFigureOut">
              <a:rPr lang="ko-KR" altLang="en-US" smtClean="0"/>
              <a:t>2025-09-15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78B0B-7266-4EB3-A622-53A6A0F01B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37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  <p:sldLayoutId id="2147485217" r:id="rId5"/>
    <p:sldLayoutId id="2147485218" r:id="rId6"/>
    <p:sldLayoutId id="2147485219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78957" y="6609348"/>
            <a:ext cx="3051511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 ⓒ 2023 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anwha L" panose="02020503020101020101" pitchFamily="18" charset="-127"/>
                <a:ea typeface="Hanwha L" panose="02020503020101020101" pitchFamily="18" charset="-127"/>
                <a:cs typeface="Noto Sans" panose="020B0502040504020204" pitchFamily="34"/>
              </a:rPr>
              <a:t>Hanwha Vision Co., Ltd.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627752" y="6320190"/>
            <a:ext cx="531190" cy="476315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4108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8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6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33347" indent="-239178" algn="l" rtl="0" eaLnBrk="1" fontAlgn="base" hangingPunct="1">
        <a:spcBef>
          <a:spcPts val="1600"/>
        </a:spcBef>
        <a:spcAft>
          <a:spcPct val="0"/>
        </a:spcAft>
        <a:buSzPct val="130000"/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11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178" algn="l" rtl="0" eaLnBrk="1" fontAlgn="base" hangingPunct="1">
        <a:spcBef>
          <a:spcPts val="800"/>
        </a:spcBef>
        <a:spcAft>
          <a:spcPct val="0"/>
        </a:spcAft>
        <a:buBlip>
          <a:blip r:embed="rId1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94197" y="6475789"/>
            <a:ext cx="3051511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 ⓒ 2023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anwha L" panose="02020503020101020101" pitchFamily="18" charset="-127"/>
                <a:ea typeface="Hanwha L" panose="02020503020101020101" pitchFamily="18" charset="-127"/>
                <a:cs typeface="Noto Sans" panose="020B0502040504020204" pitchFamily="34"/>
              </a:rPr>
              <a:t>Hanwha Vision Co., Ltd.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7752" y="6320190"/>
            <a:ext cx="531190" cy="476315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569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8" r:id="rId8"/>
    <p:sldLayoutId id="2147485239" r:id="rId9"/>
    <p:sldLayoutId id="2147485240" r:id="rId10"/>
    <p:sldLayoutId id="214748524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6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33347" indent="-239178" algn="l" rtl="0" eaLnBrk="1" fontAlgn="base" hangingPunct="1">
        <a:spcBef>
          <a:spcPts val="1600"/>
        </a:spcBef>
        <a:spcAft>
          <a:spcPct val="0"/>
        </a:spcAft>
        <a:buSzPct val="130000"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15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178" algn="l" rtl="0" eaLnBrk="1" fontAlgn="base" hangingPunct="1">
        <a:spcBef>
          <a:spcPts val="800"/>
        </a:spcBef>
        <a:spcAft>
          <a:spcPct val="0"/>
        </a:spcAft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01_텍스트">
            <a:extLst>
              <a:ext uri="{FF2B5EF4-FFF2-40B4-BE49-F238E27FC236}">
                <a16:creationId xmlns:a16="http://schemas.microsoft.com/office/drawing/2014/main" id="{CE1D9021-A283-774A-9C0D-A8E70A9C8BF8}"/>
              </a:ext>
            </a:extLst>
          </p:cNvPr>
          <p:cNvSpPr/>
          <p:nvPr userDrawn="1"/>
        </p:nvSpPr>
        <p:spPr>
          <a:xfrm>
            <a:off x="194197" y="6475789"/>
            <a:ext cx="3051511" cy="107722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l" defTabSz="914354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Copyright ⓒ 2023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anwha L" panose="02020503020101020101" pitchFamily="18" charset="-127"/>
                <a:ea typeface="Hanwha L" panose="02020503020101020101" pitchFamily="18" charset="-127"/>
                <a:cs typeface="Noto Sans" panose="020B0502040504020204" pitchFamily="34"/>
              </a:rPr>
              <a:t>Hanwha Vision Co., Ltd. </a:t>
            </a: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All rights reserved.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42B0C00-6EC6-4C8B-9BC7-83C25059C469}"/>
              </a:ext>
            </a:extLst>
          </p:cNvPr>
          <p:cNvSpPr txBox="1">
            <a:spLocks/>
          </p:cNvSpPr>
          <p:nvPr userDrawn="1"/>
        </p:nvSpPr>
        <p:spPr>
          <a:xfrm>
            <a:off x="10841210" y="6475788"/>
            <a:ext cx="574877" cy="1335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2A89-7A23-4FE2-8707-45E80E1F44CF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Noto Sans" panose="020B0502040504020204" pitchFamily="34"/>
                <a:ea typeface="+mn-ea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Noto Sans" panose="020B0502040504020204" pitchFamily="3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F3E9B4-4F7B-409E-A909-A84CB10F87CC}"/>
              </a:ext>
            </a:extLst>
          </p:cNvPr>
          <p:cNvCxnSpPr>
            <a:cxnSpLocks/>
          </p:cNvCxnSpPr>
          <p:nvPr userDrawn="1"/>
        </p:nvCxnSpPr>
        <p:spPr>
          <a:xfrm>
            <a:off x="11527965" y="6320190"/>
            <a:ext cx="0" cy="443945"/>
          </a:xfrm>
          <a:prstGeom prst="line">
            <a:avLst/>
          </a:prstGeom>
          <a:noFill/>
          <a:ln w="12700" cap="flat" cmpd="sng" algn="ctr">
            <a:solidFill>
              <a:srgbClr val="ED6B06"/>
            </a:solidFill>
            <a:prstDash val="solid"/>
          </a:ln>
          <a:effectLst/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27752" y="6320190"/>
            <a:ext cx="531190" cy="476315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6077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3" r:id="rId1"/>
    <p:sldLayoutId id="2147485244" r:id="rId2"/>
    <p:sldLayoutId id="2147485245" r:id="rId3"/>
    <p:sldLayoutId id="2147485246" r:id="rId4"/>
    <p:sldLayoutId id="2147485247" r:id="rId5"/>
    <p:sldLayoutId id="2147485248" r:id="rId6"/>
    <p:sldLayoutId id="2147485249" r:id="rId7"/>
    <p:sldLayoutId id="2147485251" r:id="rId8"/>
    <p:sldLayoutId id="2147485252" r:id="rId9"/>
    <p:sldLayoutId id="2147485253" r:id="rId10"/>
    <p:sldLayoutId id="214748525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anose="020B0606020202030204" pitchFamily="34" charset="0"/>
        </a:defRPr>
      </a:lvl9pPr>
    </p:titleStyle>
    <p:bodyStyle>
      <a:lvl1pPr algn="l" rtl="0" eaLnBrk="1" fontAlgn="base" hangingPunct="1">
        <a:spcBef>
          <a:spcPts val="16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133347" indent="-239178" algn="l" rtl="0" eaLnBrk="1" fontAlgn="base" hangingPunct="1">
        <a:spcBef>
          <a:spcPts val="1600"/>
        </a:spcBef>
        <a:spcAft>
          <a:spcPct val="0"/>
        </a:spcAft>
        <a:buSzPct val="130000"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9178" algn="l" rtl="0" eaLnBrk="1" fontAlgn="base" hangingPunct="1">
        <a:spcBef>
          <a:spcPts val="1200"/>
        </a:spcBef>
        <a:spcAft>
          <a:spcPct val="0"/>
        </a:spcAft>
        <a:buSzPct val="130000"/>
        <a:buBlip>
          <a:blip r:embed="rId15"/>
        </a:buBlip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178" algn="l" rtl="0" eaLnBrk="1" fontAlgn="base" hangingPunct="1">
        <a:spcBef>
          <a:spcPts val="800"/>
        </a:spcBef>
        <a:spcAft>
          <a:spcPct val="0"/>
        </a:spcAft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83" y="5486401"/>
            <a:ext cx="7268608" cy="651068"/>
          </a:xfrm>
        </p:spPr>
        <p:txBody>
          <a:bodyPr/>
          <a:lstStyle/>
          <a:p>
            <a:br>
              <a:rPr lang="en-GB" dirty="0"/>
            </a:br>
            <a:endParaRPr lang="en-GB" sz="533" cap="none" dirty="0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60D726B-14B3-1C7B-2080-63EBF22D94F9}"/>
              </a:ext>
            </a:extLst>
          </p:cNvPr>
          <p:cNvSpPr/>
          <p:nvPr/>
        </p:nvSpPr>
        <p:spPr>
          <a:xfrm>
            <a:off x="3939180" y="2557100"/>
            <a:ext cx="2102005" cy="119875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BA4694B-0F2B-59B3-B53D-2FDDF653D98C}"/>
              </a:ext>
            </a:extLst>
          </p:cNvPr>
          <p:cNvSpPr txBox="1"/>
          <p:nvPr/>
        </p:nvSpPr>
        <p:spPr>
          <a:xfrm>
            <a:off x="4169644" y="2339033"/>
            <a:ext cx="1641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 err="1"/>
              <a:t>Relay</a:t>
            </a:r>
            <a:r>
              <a:rPr lang="sv-SE" sz="900" dirty="0"/>
              <a:t> 12 VDC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92638B0-EBB8-E0B5-3B68-CC5C8C82436E}"/>
              </a:ext>
            </a:extLst>
          </p:cNvPr>
          <p:cNvSpPr/>
          <p:nvPr/>
        </p:nvSpPr>
        <p:spPr>
          <a:xfrm>
            <a:off x="4262068" y="3373856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29D3B57-9BDD-6541-5623-CF02FED15DAE}"/>
              </a:ext>
            </a:extLst>
          </p:cNvPr>
          <p:cNvSpPr/>
          <p:nvPr/>
        </p:nvSpPr>
        <p:spPr>
          <a:xfrm>
            <a:off x="4626299" y="3373856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34C3D53-F50A-A599-8FA6-CFE06F81AA69}"/>
              </a:ext>
            </a:extLst>
          </p:cNvPr>
          <p:cNvSpPr/>
          <p:nvPr/>
        </p:nvSpPr>
        <p:spPr>
          <a:xfrm>
            <a:off x="4990530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C7C0088-06A8-47EA-2CF7-0B89DD93D06D}"/>
              </a:ext>
            </a:extLst>
          </p:cNvPr>
          <p:cNvSpPr/>
          <p:nvPr/>
        </p:nvSpPr>
        <p:spPr>
          <a:xfrm>
            <a:off x="5354761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0A0E4A30-22CD-4211-E3D1-4AB206DA901F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340791" y="3156478"/>
            <a:ext cx="364232" cy="217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899158EF-60AC-2DEE-F8A9-4898FC33DF10}"/>
              </a:ext>
            </a:extLst>
          </p:cNvPr>
          <p:cNvCxnSpPr>
            <a:endCxn id="5" idx="0"/>
          </p:cNvCxnSpPr>
          <p:nvPr/>
        </p:nvCxnSpPr>
        <p:spPr>
          <a:xfrm>
            <a:off x="4340791" y="3227650"/>
            <a:ext cx="1" cy="14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0DB5945F-22CF-58DB-8971-057E85EF769C}"/>
              </a:ext>
            </a:extLst>
          </p:cNvPr>
          <p:cNvSpPr txBox="1"/>
          <p:nvPr/>
        </p:nvSpPr>
        <p:spPr>
          <a:xfrm>
            <a:off x="4262068" y="3003592"/>
            <a:ext cx="3642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NO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865F32F-8FB2-8742-AA09-1127E5744521}"/>
              </a:ext>
            </a:extLst>
          </p:cNvPr>
          <p:cNvSpPr txBox="1"/>
          <p:nvPr/>
        </p:nvSpPr>
        <p:spPr>
          <a:xfrm>
            <a:off x="4990530" y="3148932"/>
            <a:ext cx="7078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0V     12VDC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720F7879-CDE3-9825-E12A-50C40969B28F}"/>
              </a:ext>
            </a:extLst>
          </p:cNvPr>
          <p:cNvSpPr/>
          <p:nvPr/>
        </p:nvSpPr>
        <p:spPr>
          <a:xfrm>
            <a:off x="8060042" y="2557100"/>
            <a:ext cx="1306691" cy="119875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6B296C5-EF6F-A5CA-34D8-45822456ADC5}"/>
              </a:ext>
            </a:extLst>
          </p:cNvPr>
          <p:cNvSpPr txBox="1"/>
          <p:nvPr/>
        </p:nvSpPr>
        <p:spPr>
          <a:xfrm>
            <a:off x="7938494" y="2339033"/>
            <a:ext cx="1641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Power </a:t>
            </a:r>
            <a:r>
              <a:rPr lang="sv-SE" sz="900" dirty="0" err="1"/>
              <a:t>supply</a:t>
            </a:r>
            <a:r>
              <a:rPr lang="sv-SE" sz="900" dirty="0"/>
              <a:t> 12 VDC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FDC6C210-1F9C-0B8F-66D2-15933B30106B}"/>
              </a:ext>
            </a:extLst>
          </p:cNvPr>
          <p:cNvSpPr/>
          <p:nvPr/>
        </p:nvSpPr>
        <p:spPr>
          <a:xfrm>
            <a:off x="8316078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F0456D63-FA4D-0643-B925-A2B5EFB41BA0}"/>
              </a:ext>
            </a:extLst>
          </p:cNvPr>
          <p:cNvSpPr/>
          <p:nvPr/>
        </p:nvSpPr>
        <p:spPr>
          <a:xfrm>
            <a:off x="8680309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02AAB28-F37A-7A73-69DE-7DF5D2172F13}"/>
              </a:ext>
            </a:extLst>
          </p:cNvPr>
          <p:cNvSpPr txBox="1"/>
          <p:nvPr/>
        </p:nvSpPr>
        <p:spPr>
          <a:xfrm>
            <a:off x="8316078" y="3148932"/>
            <a:ext cx="7078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0V     12VDC</a:t>
            </a:r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8256885C-EF18-8E51-C8D8-1A69E1CED189}"/>
              </a:ext>
            </a:extLst>
          </p:cNvPr>
          <p:cNvSpPr/>
          <p:nvPr/>
        </p:nvSpPr>
        <p:spPr>
          <a:xfrm>
            <a:off x="1125411" y="2557100"/>
            <a:ext cx="1721767" cy="119875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336057-602A-264B-3F2B-73665FF200EF}"/>
              </a:ext>
            </a:extLst>
          </p:cNvPr>
          <p:cNvSpPr txBox="1"/>
          <p:nvPr/>
        </p:nvSpPr>
        <p:spPr>
          <a:xfrm>
            <a:off x="1003863" y="2339033"/>
            <a:ext cx="1641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Camera</a:t>
            </a: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3A57193F-8ADC-B513-E4CB-A44FD253A5DB}"/>
              </a:ext>
            </a:extLst>
          </p:cNvPr>
          <p:cNvSpPr/>
          <p:nvPr/>
        </p:nvSpPr>
        <p:spPr>
          <a:xfrm>
            <a:off x="1381447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DD3CE7CB-5027-5009-F30B-02E580795359}"/>
              </a:ext>
            </a:extLst>
          </p:cNvPr>
          <p:cNvSpPr/>
          <p:nvPr/>
        </p:nvSpPr>
        <p:spPr>
          <a:xfrm>
            <a:off x="2163518" y="3376071"/>
            <a:ext cx="157447" cy="15896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D486E42-8847-65DB-C325-04847B04E1A0}"/>
              </a:ext>
            </a:extLst>
          </p:cNvPr>
          <p:cNvSpPr txBox="1"/>
          <p:nvPr/>
        </p:nvSpPr>
        <p:spPr>
          <a:xfrm>
            <a:off x="1162536" y="3061586"/>
            <a:ext cx="61781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ALARM 2 or OUT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91812098-AA63-B773-0325-F732EEDE507F}"/>
              </a:ext>
            </a:extLst>
          </p:cNvPr>
          <p:cNvSpPr txBox="1"/>
          <p:nvPr/>
        </p:nvSpPr>
        <p:spPr>
          <a:xfrm>
            <a:off x="1992300" y="3158482"/>
            <a:ext cx="49565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/>
              <a:t>GND</a:t>
            </a:r>
          </a:p>
        </p:txBody>
      </p:sp>
      <p:cxnSp>
        <p:nvCxnSpPr>
          <p:cNvPr id="33" name="Koppling: vinklad 32">
            <a:extLst>
              <a:ext uri="{FF2B5EF4-FFF2-40B4-BE49-F238E27FC236}">
                <a16:creationId xmlns:a16="http://schemas.microsoft.com/office/drawing/2014/main" id="{633B8D5C-DBAD-DFB5-FD52-6BACE3B935DB}"/>
              </a:ext>
            </a:extLst>
          </p:cNvPr>
          <p:cNvCxnSpPr>
            <a:cxnSpLocks/>
            <a:stCxn id="29" idx="6"/>
            <a:endCxn id="20" idx="0"/>
          </p:cNvCxnSpPr>
          <p:nvPr/>
        </p:nvCxnSpPr>
        <p:spPr>
          <a:xfrm flipV="1">
            <a:off x="2320965" y="3376071"/>
            <a:ext cx="6073837" cy="79480"/>
          </a:xfrm>
          <a:prstGeom prst="bentConnector4">
            <a:avLst>
              <a:gd name="adj1" fmla="val 3589"/>
              <a:gd name="adj2" fmla="val -14790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Koppling: vinklad 46">
            <a:extLst>
              <a:ext uri="{FF2B5EF4-FFF2-40B4-BE49-F238E27FC236}">
                <a16:creationId xmlns:a16="http://schemas.microsoft.com/office/drawing/2014/main" id="{114DF3E5-F3F5-DC93-1D1A-8C033EB27A8A}"/>
              </a:ext>
            </a:extLst>
          </p:cNvPr>
          <p:cNvCxnSpPr>
            <a:stCxn id="28" idx="6"/>
            <a:endCxn id="7" idx="5"/>
          </p:cNvCxnSpPr>
          <p:nvPr/>
        </p:nvCxnSpPr>
        <p:spPr>
          <a:xfrm>
            <a:off x="1538894" y="3455551"/>
            <a:ext cx="3586025" cy="56201"/>
          </a:xfrm>
          <a:prstGeom prst="bentConnector4">
            <a:avLst>
              <a:gd name="adj1" fmla="val 4051"/>
              <a:gd name="adj2" fmla="val 14980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Koppling: vinklad 51">
            <a:extLst>
              <a:ext uri="{FF2B5EF4-FFF2-40B4-BE49-F238E27FC236}">
                <a16:creationId xmlns:a16="http://schemas.microsoft.com/office/drawing/2014/main" id="{06B026DF-D414-2DE3-61D5-B88221DB8C46}"/>
              </a:ext>
            </a:extLst>
          </p:cNvPr>
          <p:cNvCxnSpPr>
            <a:stCxn id="8" idx="4"/>
            <a:endCxn id="21" idx="4"/>
          </p:cNvCxnSpPr>
          <p:nvPr/>
        </p:nvCxnSpPr>
        <p:spPr>
          <a:xfrm rot="16200000" flipH="1">
            <a:off x="7096259" y="1872257"/>
            <a:ext cx="12700" cy="3325548"/>
          </a:xfrm>
          <a:prstGeom prst="bentConnector3">
            <a:avLst>
              <a:gd name="adj1" fmla="val 6091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ruta 56">
            <a:extLst>
              <a:ext uri="{FF2B5EF4-FFF2-40B4-BE49-F238E27FC236}">
                <a16:creationId xmlns:a16="http://schemas.microsoft.com/office/drawing/2014/main" id="{882020B6-605A-B877-3C62-931EBEACA07E}"/>
              </a:ext>
            </a:extLst>
          </p:cNvPr>
          <p:cNvSpPr txBox="1"/>
          <p:nvPr/>
        </p:nvSpPr>
        <p:spPr>
          <a:xfrm>
            <a:off x="1381447" y="1199015"/>
            <a:ext cx="50375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dirty="0" err="1"/>
              <a:t>Relay</a:t>
            </a:r>
            <a:r>
              <a:rPr lang="sv-SE" sz="2400" dirty="0"/>
              <a:t> </a:t>
            </a:r>
            <a:r>
              <a:rPr lang="sv-SE" sz="2400" dirty="0" err="1"/>
              <a:t>connection</a:t>
            </a:r>
            <a:r>
              <a:rPr lang="sv-SE" sz="2400" dirty="0"/>
              <a:t> </a:t>
            </a:r>
            <a:r>
              <a:rPr lang="sv-SE" sz="2400" dirty="0" err="1"/>
              <a:t>camera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6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WISENET BASIC" val="thRAldGz"/>
  <p:tag name="ARTICULATE_DESIGN_ID_3_WISENET BASIC" val="ubsT8hV6"/>
  <p:tag name="ARTICULATE_DESIGN_ID_2_WISENET BASIC" val="277ldYOT"/>
  <p:tag name="ARTICULATE_DESIGN_ID_7_WISENET BASIC" val="1BJaSgis"/>
  <p:tag name="ARTICULATE_DESIGN_ID_8_WISENET BASIC" val="Lp5cmySJ"/>
  <p:tag name="ARTICULATE_DESIGN_ID_6_WISENET BASIC" val="adbjvXP6"/>
  <p:tag name="ARTICULATE_DESIGN_ID_4_WISENET BASIC" val="vtSrxeo7"/>
  <p:tag name="ARTICULATE_DESIGN_ID_CONFIDENTIAL_B TYPE" val="ODq4pE8V"/>
  <p:tag name="ARTICULATE_DESIGN_ID_1_CONFIDENTIAL_B TYPE" val="UAlZyFFA"/>
  <p:tag name="ARTICULATE_DESIGN_ID_13_WISENET BASIC" val="Fnd8F0eO"/>
  <p:tag name="ARTICULATE_DESIGN_ID_12_WISENET BASIC" val="ls2RIPGa"/>
  <p:tag name="ARTICULATE_DESIGN_ID_11_WISENET BASIC" val="kZRH4h2q"/>
  <p:tag name="ARTICULATE_DESIGN_ID_10_WISENET BASIC" val="HVaVw3Zv"/>
  <p:tag name="ARTICULATE_DESIGN_ID_9_WISENET BASIC" val="0okGRkUg"/>
  <p:tag name="ARTICULATE_DESIGN_ID_2_CONFIDENTIAL_B TYPE" val="nyFSLzOd"/>
  <p:tag name="ARTICULATE_DESIGN_ID_3_CONFIDENTIAL_B TYPE" val="9mcM3BH0"/>
  <p:tag name="ARTICULATE_DESIGN_ID_4_CONFIDENTIAL_B TYPE" val="KHYjw1tK"/>
  <p:tag name="ARTICULATE_DESIGN_ID_5_CONFIDENTIAL_B TYPE" val="qintJq8z"/>
  <p:tag name="ARTICULATE_DESIGN_ID_6_CONFIDENTIAL_B TYPE" val="GiUDcd6U"/>
  <p:tag name="ARTICULATE_DESIGN_ID_7_CONFIDENTIAL_B TYPE" val="9uozXg2x"/>
  <p:tag name="ARTICULATE_DESIGN_ID_8_CONFIDENTIAL_B TYPE" val="4u1GS7aG"/>
  <p:tag name="ARTICULATE_DESIGN_ID_9_CONFIDENTIAL_B TYPE" val="I8FWU6ux"/>
  <p:tag name="ARTICULATE_DESIGN_ID_10_CONFIDENTIAL_B TYPE" val="hDVYPrdL"/>
  <p:tag name="ARTICULATE_DESIGN_ID_11_CONFIDENTIAL_B TYPE" val="zVmtR5Uh"/>
  <p:tag name="ARTICULATE_DESIGN_ID_12_CONFIDENTIAL_B TYPE" val="FRF7NwNA"/>
  <p:tag name="ARTICULATE_DESIGN_ID_13_CONFIDENTIAL_B TYPE" val="hHhKVgHY"/>
  <p:tag name="ARTICULATE_DESIGN_ID_14_CONFIDENTIAL_B TYPE" val="Xkn4k9mp"/>
  <p:tag name="ARTICULATE_DESIGN_ID_15_CONFIDENTIAL_B TYPE" val="3C0Jsgst"/>
  <p:tag name="ARTICULATE_DESIGN_ID_16_CONFIDENTIAL_B TYPE" val="jhSeNA40"/>
  <p:tag name="ARTICULATE_DESIGN_ID_17_CONFIDENTIAL_B TYPE" val="F6lZSqiR"/>
  <p:tag name="ARTICULATE_DESIGN_ID_5_WISENET BASIC" val="uhmcZGfR"/>
  <p:tag name="ARTICULATE_DESIGN_ID_OFFICE 테마" val="9Gnzgcx0"/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2.xml><?xml version="1.0" encoding="utf-8"?>
<a:theme xmlns:a="http://schemas.openxmlformats.org/drawingml/2006/main" name="2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3.xml><?xml version="1.0" encoding="utf-8"?>
<a:theme xmlns:a="http://schemas.openxmlformats.org/drawingml/2006/main" name="Confidential_B typ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5.xml><?xml version="1.0" encoding="utf-8"?>
<a:theme xmlns:a="http://schemas.openxmlformats.org/drawingml/2006/main" name="4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6.xml><?xml version="1.0" encoding="utf-8"?>
<a:theme xmlns:a="http://schemas.openxmlformats.org/drawingml/2006/main" name="5_Wisenet Basic">
  <a:themeElements>
    <a:clrScheme name="Hanwha">
      <a:dk1>
        <a:srgbClr val="4A4A49"/>
      </a:dk1>
      <a:lt1>
        <a:srgbClr val="FFFFFF"/>
      </a:lt1>
      <a:dk2>
        <a:srgbClr val="ED6B06"/>
      </a:dk2>
      <a:lt2>
        <a:srgbClr val="EEECE1"/>
      </a:lt2>
      <a:accent1>
        <a:srgbClr val="ED6B06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4A49"/>
      </a:hlink>
      <a:folHlink>
        <a:srgbClr val="4A4A4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ctr">
          <a:defRPr sz="9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84F1CB7-C9E2-4654-A627-DA6A59CBC9E8}" vid="{2F660E44-80B1-4B3E-8062-4B57B025552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12887</TotalTime>
  <Words>22</Words>
  <Application>Microsoft Office PowerPoint</Application>
  <PresentationFormat>Bredbild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</vt:i4>
      </vt:variant>
    </vt:vector>
  </HeadingPairs>
  <TitlesOfParts>
    <vt:vector size="15" baseType="lpstr">
      <vt:lpstr>맑은 고딕</vt:lpstr>
      <vt:lpstr>Arial</vt:lpstr>
      <vt:lpstr>Arial Narrow</vt:lpstr>
      <vt:lpstr>Hanwha L</vt:lpstr>
      <vt:lpstr>Myriad Pro</vt:lpstr>
      <vt:lpstr>Myriad Pro Semibold</vt:lpstr>
      <vt:lpstr>Noto Sans</vt:lpstr>
      <vt:lpstr>Wingdings</vt:lpstr>
      <vt:lpstr>1_Wisenet Basic</vt:lpstr>
      <vt:lpstr>2_Wisenet Basic</vt:lpstr>
      <vt:lpstr>Confidential_B type</vt:lpstr>
      <vt:lpstr>3_Wisenet Basic</vt:lpstr>
      <vt:lpstr>4_Wisenet Basic</vt:lpstr>
      <vt:lpstr>5_Wisenet Basic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</dc:title>
  <dc:creator>Uri Guterman</dc:creator>
  <cp:lastModifiedBy>Johan Svensson</cp:lastModifiedBy>
  <cp:revision>752</cp:revision>
  <dcterms:created xsi:type="dcterms:W3CDTF">2020-12-18T15:46:04Z</dcterms:created>
  <dcterms:modified xsi:type="dcterms:W3CDTF">2025-09-15T12:02:45Z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104483C0-B371-4D40-B3E2-81B46AE7C1CD</vt:lpwstr>
  </property>
  <property fmtid="{D5CDD505-2E9C-101B-9397-08002B2CF9AE}" pid="3" name="ArticulatePath">
    <vt:lpwstr>HTE-Template-2021</vt:lpwstr>
  </property>
</Properties>
</file>